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4660"/>
  </p:normalViewPr>
  <p:slideViewPr>
    <p:cSldViewPr>
      <p:cViewPr varScale="1">
        <p:scale>
          <a:sx n="69" d="100"/>
          <a:sy n="69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2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1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338668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CAACC1-BEAB-4D58-915F-A820C1C4191C}" type="datetimeFigureOut">
              <a:rPr lang="es-MX" smtClean="0"/>
              <a:t>07/10/2014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7006CC-4CC5-4765-BA62-E1F520DB3E1C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6"/>
            <a:ext cx="9144000" cy="68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6"/>
            <a:ext cx="9144000" cy="68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Forma de onda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Magg</dc:creator>
  <cp:lastModifiedBy>Magg</cp:lastModifiedBy>
  <cp:revision>9</cp:revision>
  <dcterms:created xsi:type="dcterms:W3CDTF">2014-03-11T04:35:22Z</dcterms:created>
  <dcterms:modified xsi:type="dcterms:W3CDTF">2014-10-08T04:13:49Z</dcterms:modified>
</cp:coreProperties>
</file>