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60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9FA235C-05C7-4C1A-BF56-C0C1298C494A}" type="datetimeFigureOut">
              <a:rPr lang="es-MX" smtClean="0"/>
              <a:t>08/05/2017</a:t>
            </a:fld>
            <a:endParaRPr lang="es-MX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1DBC119-995B-4A6B-A74A-111B29FFF7A3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FA235C-05C7-4C1A-BF56-C0C1298C494A}" type="datetimeFigureOut">
              <a:rPr lang="es-MX" smtClean="0"/>
              <a:t>08/05/2017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BC119-995B-4A6B-A74A-111B29FFF7A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9FA235C-05C7-4C1A-BF56-C0C1298C494A}" type="datetimeFigureOut">
              <a:rPr lang="es-MX" smtClean="0"/>
              <a:t>08/05/2017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DBC119-995B-4A6B-A74A-111B29FFF7A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FA235C-05C7-4C1A-BF56-C0C1298C494A}" type="datetimeFigureOut">
              <a:rPr lang="es-MX" smtClean="0"/>
              <a:t>08/05/2017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BC119-995B-4A6B-A74A-111B29FFF7A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FA235C-05C7-4C1A-BF56-C0C1298C494A}" type="datetimeFigureOut">
              <a:rPr lang="es-MX" smtClean="0"/>
              <a:t>08/05/2017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1DBC119-995B-4A6B-A74A-111B29FFF7A3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FA235C-05C7-4C1A-BF56-C0C1298C494A}" type="datetimeFigureOut">
              <a:rPr lang="es-MX" smtClean="0"/>
              <a:t>08/05/2017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BC119-995B-4A6B-A74A-111B29FFF7A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FA235C-05C7-4C1A-BF56-C0C1298C494A}" type="datetimeFigureOut">
              <a:rPr lang="es-MX" smtClean="0"/>
              <a:t>08/05/2017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BC119-995B-4A6B-A74A-111B29FFF7A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FA235C-05C7-4C1A-BF56-C0C1298C494A}" type="datetimeFigureOut">
              <a:rPr lang="es-MX" smtClean="0"/>
              <a:t>08/05/2017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BC119-995B-4A6B-A74A-111B29FFF7A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FA235C-05C7-4C1A-BF56-C0C1298C494A}" type="datetimeFigureOut">
              <a:rPr lang="es-MX" smtClean="0"/>
              <a:t>08/05/2017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BC119-995B-4A6B-A74A-111B29FFF7A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FA235C-05C7-4C1A-BF56-C0C1298C494A}" type="datetimeFigureOut">
              <a:rPr lang="es-MX" smtClean="0"/>
              <a:t>08/05/2017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BC119-995B-4A6B-A74A-111B29FFF7A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FA235C-05C7-4C1A-BF56-C0C1298C494A}" type="datetimeFigureOut">
              <a:rPr lang="es-MX" smtClean="0"/>
              <a:t>08/05/2017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BC119-995B-4A6B-A74A-111B29FFF7A3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9FA235C-05C7-4C1A-BF56-C0C1298C494A}" type="datetimeFigureOut">
              <a:rPr lang="es-MX" smtClean="0"/>
              <a:t>08/05/2017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1DBC119-995B-4A6B-A74A-111B29FFF7A3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PANEL DE EGRESADOS 2017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56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04664"/>
            <a:ext cx="7704856" cy="792088"/>
          </a:xfrm>
        </p:spPr>
        <p:txBody>
          <a:bodyPr>
            <a:normAutofit fontScale="90000"/>
          </a:bodyPr>
          <a:lstStyle/>
          <a:p>
            <a:r>
              <a:rPr lang="es-MX" sz="3600" cap="none" dirty="0" smtClean="0">
                <a:solidFill>
                  <a:schemeClr val="tx1"/>
                </a:solidFill>
              </a:rPr>
              <a:t>La Academia de Ingeniería Industrial se complace en invitarle al:</a:t>
            </a:r>
            <a:endParaRPr lang="es-MX" sz="3600" cap="none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5347433"/>
            <a:ext cx="7416824" cy="1368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400" dirty="0" smtClean="0"/>
              <a:t>   PANEL DE EGRESADOS 2017</a:t>
            </a:r>
          </a:p>
        </p:txBody>
      </p:sp>
      <p:pic>
        <p:nvPicPr>
          <p:cNvPr id="1026" name="Picture 2" descr="C:\Users\susana\Desktop\teczamora\PANEL DE EGRESADOS 2017\18254224_1515855545125377_90096181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9476" r="11291" b="7298"/>
          <a:stretch/>
        </p:blipFill>
        <p:spPr bwMode="auto">
          <a:xfrm>
            <a:off x="1272706" y="1268760"/>
            <a:ext cx="5675558" cy="396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95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60648"/>
            <a:ext cx="7239000" cy="1459544"/>
          </a:xfrm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MX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 LLEVARÁ A CABO EL 31 DE MAYO EN PUNTO DE LAS </a:t>
            </a:r>
            <a:r>
              <a:rPr lang="es-MX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9:30 a.m. </a:t>
            </a:r>
            <a:r>
              <a:rPr lang="es-MX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 EL TEATRO DE LA </a:t>
            </a:r>
            <a:r>
              <a:rPr lang="es-MX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CIUDAD</a:t>
            </a:r>
            <a:r>
              <a:rPr lang="es-MX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MX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(TEATRO OBRERO).</a:t>
            </a:r>
            <a:endParaRPr lang="es-MX" sz="2800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es-MX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COSTO $100.00 </a:t>
            </a:r>
            <a:endParaRPr lang="es-MX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s-MX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susana\Desktop\teczamora\PANEL DE EGRESADOS 2017\18280121_1514822435228688_42701936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72208"/>
            <a:ext cx="5616624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usana\Desktop\teczamora\PANEL DE EGRESADOS 2017\15220217_1373688709317688_161663266209528879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76" y="1872208"/>
            <a:ext cx="6084168" cy="456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usana\Desktop\teczamora\PANEL DE EGRESADOS 2017\960290_620301544767629_3896402764136819046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88" y="1872208"/>
            <a:ext cx="6372200" cy="477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59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ACTIVIDADES: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924944"/>
            <a:ext cx="7239000" cy="1891592"/>
          </a:xfrm>
        </p:spPr>
        <p:txBody>
          <a:bodyPr/>
          <a:lstStyle/>
          <a:p>
            <a:r>
              <a:rPr lang="es-MX" dirty="0" smtClean="0"/>
              <a:t>CONFERENCIA MOTIVACIONAL</a:t>
            </a:r>
            <a:endParaRPr lang="es-MX" dirty="0"/>
          </a:p>
          <a:p>
            <a:r>
              <a:rPr lang="es-MX" dirty="0" smtClean="0"/>
              <a:t>ENTREVISTA A EGRESADOS</a:t>
            </a:r>
          </a:p>
          <a:p>
            <a:r>
              <a:rPr lang="es-MX" dirty="0" smtClean="0"/>
              <a:t>ENTREGA DE RECONOCIMIENTOS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11442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15625" r="59707" b="69355"/>
          <a:stretch/>
        </p:blipFill>
        <p:spPr bwMode="auto">
          <a:xfrm>
            <a:off x="3779912" y="476672"/>
            <a:ext cx="4357657" cy="109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Resultado de imagen para general moto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3492"/>
            <a:ext cx="2479894" cy="246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a imagen puede contener: tex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38159"/>
            <a:ext cx="2808312" cy="270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o hay texto alternativo automático disponible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1" t="9159" r="20081" b="6513"/>
          <a:stretch/>
        </p:blipFill>
        <p:spPr bwMode="auto">
          <a:xfrm>
            <a:off x="-36512" y="3333195"/>
            <a:ext cx="3809839" cy="355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nissan mexic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74" y="1903834"/>
            <a:ext cx="37528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48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098" name="Picture 2" descr="C:\Users\susana\Desktop\teczamora\PANEL DE EGRESADOS 2017\11846707_947438875321025_428630119684104481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8"/>
            <a:ext cx="3851920" cy="38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usana\Desktop\teczamora\PANEL DE EGRESADOS 2017\14720595_10154595956717510_7532731373497685602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1"/>
          <a:stretch/>
        </p:blipFill>
        <p:spPr bwMode="auto">
          <a:xfrm>
            <a:off x="3611893" y="-27384"/>
            <a:ext cx="5532107" cy="322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usana\Desktop\teczamora\PANEL DE EGRESADOS 2017\15541178_1342159785815803_268915192400686864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usana\Desktop\teczamora\PANEL DE EGRESADOS 2017\17990801_10208935793819433_1412549433424444291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25552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07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2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5368" y="2132856"/>
            <a:ext cx="7239000" cy="1143000"/>
          </a:xfrm>
        </p:spPr>
        <p:txBody>
          <a:bodyPr/>
          <a:lstStyle/>
          <a:p>
            <a:r>
              <a:rPr lang="es-MX" dirty="0" smtClean="0"/>
              <a:t>GRACIAS POR SU ATENCIÓN!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610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784</TotalTime>
  <Words>63</Words>
  <Application>Microsoft Office PowerPoint</Application>
  <PresentationFormat>Presentación en pantalla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Opulento</vt:lpstr>
      <vt:lpstr>PANEL DE EGRESADOS 2017</vt:lpstr>
      <vt:lpstr>La Academia de Ingeniería Industrial se complace en invitarle al:</vt:lpstr>
      <vt:lpstr>Presentación de PowerPoint</vt:lpstr>
      <vt:lpstr>ACTIVIDADES:</vt:lpstr>
      <vt:lpstr>Presentación de PowerPoint</vt:lpstr>
      <vt:lpstr>Presentación de PowerPoint</vt:lpstr>
      <vt:lpstr>GRACIAS POR SU ATENCIÓN!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PANEL DE EGRESADOS 2017</dc:title>
  <dc:creator>susana _oz</dc:creator>
  <cp:lastModifiedBy>susana _oz</cp:lastModifiedBy>
  <cp:revision>17</cp:revision>
  <dcterms:created xsi:type="dcterms:W3CDTF">2017-05-02T18:36:26Z</dcterms:created>
  <dcterms:modified xsi:type="dcterms:W3CDTF">2017-05-08T16:12:20Z</dcterms:modified>
</cp:coreProperties>
</file>