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5E331-25A8-4CBA-9CC5-25E4539DDF79}" type="datetimeFigureOut">
              <a:rPr lang="es-MX" smtClean="0"/>
              <a:pPr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72984-0E92-46B6-83BC-7120454456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319748"/>
            <a:ext cx="6912768" cy="1368152"/>
          </a:xfrm>
        </p:spPr>
        <p:txBody>
          <a:bodyPr>
            <a:noAutofit/>
          </a:bodyPr>
          <a:lstStyle/>
          <a:p>
            <a:r>
              <a:rPr lang="es-MX" sz="3200" dirty="0" smtClean="0">
                <a:latin typeface="Comic Sans MS" pitchFamily="66" charset="0"/>
              </a:rPr>
              <a:t>REINSCRIPCION </a:t>
            </a:r>
            <a:r>
              <a:rPr lang="es-MX" sz="3200" dirty="0" smtClean="0">
                <a:latin typeface="Comic Sans MS" pitchFamily="66" charset="0"/>
              </a:rPr>
              <a:t>ENERO</a:t>
            </a:r>
            <a:r>
              <a:rPr lang="es-MX" sz="3200" dirty="0" smtClean="0">
                <a:latin typeface="Comic Sans MS" pitchFamily="66" charset="0"/>
              </a:rPr>
              <a:t> 2016</a:t>
            </a:r>
            <a:endParaRPr lang="es-MX" sz="3200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687900"/>
            <a:ext cx="8568952" cy="368531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s-MX" sz="3000" b="1" dirty="0" smtClean="0"/>
              <a:t>Fecha: </a:t>
            </a:r>
            <a:r>
              <a:rPr lang="es-MX" sz="3000" dirty="0" smtClean="0"/>
              <a:t>jueves 28 </a:t>
            </a:r>
            <a:r>
              <a:rPr lang="es-MX" sz="3000" dirty="0" smtClean="0"/>
              <a:t>de </a:t>
            </a:r>
            <a:r>
              <a:rPr lang="es-MX" sz="3000" dirty="0" smtClean="0"/>
              <a:t>Enero, único día.</a:t>
            </a:r>
          </a:p>
          <a:p>
            <a:pPr algn="l"/>
            <a:r>
              <a:rPr lang="es-MX" sz="3000" b="1" dirty="0" smtClean="0"/>
              <a:t>Horario: </a:t>
            </a:r>
            <a:r>
              <a:rPr lang="es-MX" sz="3000" dirty="0" smtClean="0"/>
              <a:t>de </a:t>
            </a:r>
            <a:r>
              <a:rPr lang="es-MX" sz="3000" dirty="0" smtClean="0"/>
              <a:t>9 a 16 horas para todas las carreras</a:t>
            </a:r>
            <a:r>
              <a:rPr lang="es-MX" sz="3000" dirty="0" smtClean="0"/>
              <a:t>.</a:t>
            </a:r>
          </a:p>
          <a:p>
            <a:pPr algn="l"/>
            <a:r>
              <a:rPr lang="es-MX" sz="3000" b="1" dirty="0" smtClean="0"/>
              <a:t>Cuota de </a:t>
            </a:r>
            <a:r>
              <a:rPr lang="es-MX" sz="3000" b="1" dirty="0" err="1" smtClean="0"/>
              <a:t>Mtto</a:t>
            </a:r>
            <a:r>
              <a:rPr lang="es-MX" sz="3000" b="1" dirty="0" smtClean="0"/>
              <a:t>: </a:t>
            </a:r>
            <a:r>
              <a:rPr lang="es-MX" sz="3000" dirty="0" smtClean="0"/>
              <a:t>Depositar $</a:t>
            </a:r>
            <a:r>
              <a:rPr lang="es-MX" sz="3000" smtClean="0"/>
              <a:t>650 pesos en </a:t>
            </a:r>
            <a:r>
              <a:rPr lang="es-MX" sz="3000" dirty="0" smtClean="0"/>
              <a:t>BANAMEX  a la cuenta 016974-4 </a:t>
            </a:r>
            <a:r>
              <a:rPr lang="es-MX" sz="3000" dirty="0" err="1" smtClean="0"/>
              <a:t>Suc</a:t>
            </a:r>
            <a:r>
              <a:rPr lang="es-MX" sz="3000" dirty="0" smtClean="0"/>
              <a:t>. 154 con tu núm. de referencia bancaria (10 dígitos).</a:t>
            </a:r>
          </a:p>
          <a:p>
            <a:pPr algn="l"/>
            <a:r>
              <a:rPr lang="es-MX" sz="3000" b="1" dirty="0" smtClean="0"/>
              <a:t>Inicio </a:t>
            </a:r>
            <a:r>
              <a:rPr lang="es-MX" sz="3000" b="1" dirty="0" smtClean="0"/>
              <a:t>de Cursos: </a:t>
            </a:r>
            <a:r>
              <a:rPr lang="es-MX" sz="3000" b="1" dirty="0" smtClean="0"/>
              <a:t>2 </a:t>
            </a:r>
            <a:r>
              <a:rPr lang="es-MX" sz="3000" b="1" dirty="0" smtClean="0"/>
              <a:t>de </a:t>
            </a:r>
            <a:r>
              <a:rPr lang="es-MX" sz="3000" b="1" dirty="0" smtClean="0"/>
              <a:t>Febrero.</a:t>
            </a:r>
          </a:p>
          <a:p>
            <a:pPr algn="l"/>
            <a:r>
              <a:rPr lang="es-MX" sz="3000" b="1" dirty="0" smtClean="0"/>
              <a:t>Alumnos que NO aplicaron evaluación docente deberán pagar $150 pesos de multa a la misma cuenta en Boucher separado.</a:t>
            </a:r>
            <a:endParaRPr lang="es-MX" sz="3000" b="1" dirty="0" smtClean="0"/>
          </a:p>
        </p:txBody>
      </p:sp>
      <p:pic>
        <p:nvPicPr>
          <p:cNvPr id="1026" name="Picture 2" descr="C:\Users\ManuelCalderon\Desktop\SUBDIRECCION ACADEMICA\PROYECTOS ACADEMICOS\Facebook\logo tec zamor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1145" y="260648"/>
            <a:ext cx="1271335" cy="1427252"/>
          </a:xfrm>
          <a:prstGeom prst="rect">
            <a:avLst/>
          </a:prstGeom>
          <a:noFill/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373216"/>
            <a:ext cx="1872208" cy="114689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131840" y="5517232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RECUERDA: Anotar al reverso del Boucher: Nombre completo, número de control, carrera, dirección y teléfono. Canje por recibo oficial a partir del 25 de enero de 9:00 </a:t>
            </a:r>
            <a:r>
              <a:rPr lang="es-MX" dirty="0"/>
              <a:t>a 14:45 y de 15:30 a 16:30.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123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Tema de Office</vt:lpstr>
      <vt:lpstr>REINSCRIPCION ENERO 2016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ManuelCalderon</dc:creator>
  <cp:lastModifiedBy>ManuelCalderon</cp:lastModifiedBy>
  <cp:revision>17</cp:revision>
  <dcterms:created xsi:type="dcterms:W3CDTF">2013-04-26T16:15:53Z</dcterms:created>
  <dcterms:modified xsi:type="dcterms:W3CDTF">2016-01-19T20:30:51Z</dcterms:modified>
</cp:coreProperties>
</file>