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27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1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9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56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9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1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77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6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6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3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C861-2BAE-41AC-A4C7-7040A704B009}" type="datetimeFigureOut">
              <a:rPr lang="es-MX" smtClean="0"/>
              <a:t>22/11/2017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6F6A-AE07-465C-812E-805508FEB9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9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947057"/>
            <a:ext cx="11321143" cy="584563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97973" y="-65316"/>
            <a:ext cx="402771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dirty="0" smtClean="0">
                <a:solidFill>
                  <a:srgbClr val="FF0000"/>
                </a:solidFill>
                <a:latin typeface="wf_segoe-ui_normal"/>
              </a:rPr>
              <a:t>Biblioteca Virtual</a:t>
            </a:r>
          </a:p>
          <a:p>
            <a:pPr>
              <a:spcAft>
                <a:spcPts val="1200"/>
              </a:spcAft>
            </a:pPr>
            <a:r>
              <a:rPr lang="es-ES" sz="2000" b="1" dirty="0" smtClean="0">
                <a:effectLst/>
                <a:latin typeface="wf_segoe-ui_normal"/>
              </a:rPr>
              <a:t>    </a:t>
            </a:r>
            <a:r>
              <a:rPr lang="es-ES" sz="2000" b="1" dirty="0" smtClean="0">
                <a:solidFill>
                  <a:srgbClr val="7030A0"/>
                </a:solidFill>
                <a:effectLst/>
                <a:latin typeface="wf_segoe-ui_normal"/>
              </a:rPr>
              <a:t>Acceso </a:t>
            </a:r>
            <a:r>
              <a:rPr lang="es-ES" sz="2000" b="1" dirty="0" smtClean="0">
                <a:solidFill>
                  <a:srgbClr val="7030A0"/>
                </a:solidFill>
                <a:effectLst/>
                <a:latin typeface="wf_segoe-ui_normal"/>
              </a:rPr>
              <a:t>a e-Libro</a:t>
            </a:r>
            <a:br>
              <a:rPr lang="es-ES" sz="2000" b="1" dirty="0" smtClean="0">
                <a:solidFill>
                  <a:srgbClr val="7030A0"/>
                </a:solidFill>
                <a:effectLst/>
                <a:latin typeface="wf_segoe-ui_normal"/>
              </a:rPr>
            </a:br>
            <a:r>
              <a:rPr lang="es-ES" dirty="0" smtClean="0">
                <a:effectLst/>
                <a:latin typeface="wf_segoe-ui_normal"/>
              </a:rPr>
              <a:t/>
            </a:r>
            <a:br>
              <a:rPr lang="es-ES" dirty="0" smtClean="0">
                <a:effectLst/>
                <a:latin typeface="wf_segoe-ui_normal"/>
              </a:rPr>
            </a:br>
            <a:r>
              <a:rPr lang="es-ES" sz="1200" dirty="0" smtClean="0">
                <a:effectLst/>
                <a:latin typeface="wf_segoe-ui_normal"/>
              </a:rPr>
              <a:t/>
            </a:r>
            <a:br>
              <a:rPr lang="es-ES" sz="1200" dirty="0" smtClean="0">
                <a:effectLst/>
                <a:latin typeface="wf_segoe-ui_normal"/>
              </a:rPr>
            </a:br>
            <a:r>
              <a:rPr lang="es-ES" dirty="0" smtClean="0">
                <a:effectLst/>
                <a:latin typeface="wf_segoe-ui_normal"/>
              </a:rPr>
              <a:t/>
            </a:r>
            <a:br>
              <a:rPr lang="es-ES" dirty="0" smtClean="0">
                <a:effectLst/>
                <a:latin typeface="wf_segoe-ui_normal"/>
              </a:rPr>
            </a:br>
            <a:endParaRPr lang="es-AR" dirty="0">
              <a:effectLst/>
              <a:latin typeface="wf_segoe-ui_norm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77886" y="74161"/>
            <a:ext cx="102325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Los usuarios acceden a los títulos en este URL: </a:t>
            </a:r>
            <a:r>
              <a:rPr lang="es-MX" dirty="0" smtClean="0"/>
              <a:t>https</a:t>
            </a:r>
            <a:r>
              <a:rPr lang="es-MX" dirty="0"/>
              <a:t>://ebookcentral.proquest.com/lib/teczamorasp    </a:t>
            </a:r>
            <a:r>
              <a:rPr lang="es-MX" sz="2000" b="1" dirty="0"/>
              <a:t>Nombre de usuario: patynavarrob@hotmail.com </a:t>
            </a:r>
            <a:r>
              <a:rPr lang="es-MX" sz="2000" b="1" dirty="0" smtClean="0"/>
              <a:t> </a:t>
            </a:r>
            <a:r>
              <a:rPr lang="es-ES" b="1" dirty="0" smtClean="0">
                <a:latin typeface="wf_segoe-ui_normal"/>
              </a:rPr>
              <a:t>Contraseña</a:t>
            </a:r>
            <a:r>
              <a:rPr lang="es-ES" b="1" dirty="0">
                <a:latin typeface="wf_segoe-ui_normal"/>
              </a:rPr>
              <a:t>: Biblioteca1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13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wf_segoe-ui_normal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BIBLIOTECA2</dc:creator>
  <cp:lastModifiedBy>BIBLIOTECA2</cp:lastModifiedBy>
  <cp:revision>4</cp:revision>
  <dcterms:created xsi:type="dcterms:W3CDTF">2017-11-21T19:48:43Z</dcterms:created>
  <dcterms:modified xsi:type="dcterms:W3CDTF">2017-11-22T17:09:52Z</dcterms:modified>
</cp:coreProperties>
</file>