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2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3071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6840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8684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668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078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1770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9457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7513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131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0914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4207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6810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www.teczamora.mx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mailto:fjparra@teczamora.edu.mx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3.gstatic.com/images?q=tbn:ANd9GcT5X_s5Exwqi-uljYLpS-lWN9Fb1ERkPxnCFzcOHYYFOL6oLFF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77347" y="71263"/>
            <a:ext cx="2143125" cy="2133601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35496" y="801280"/>
            <a:ext cx="3024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Entrega de Fichas:</a:t>
            </a:r>
          </a:p>
          <a:p>
            <a:pPr algn="ctr"/>
            <a:r>
              <a:rPr lang="es-MX" sz="2000" dirty="0" smtClean="0"/>
              <a:t>12 de febrero - 20 de junio</a:t>
            </a:r>
            <a:endParaRPr lang="es-MX" sz="2000" dirty="0"/>
          </a:p>
          <a:p>
            <a:pPr algn="ctr"/>
            <a:r>
              <a:rPr lang="es-MX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Examen de Selección:</a:t>
            </a:r>
          </a:p>
          <a:p>
            <a:pPr algn="ctr"/>
            <a:r>
              <a:rPr lang="es-MX" sz="2000" dirty="0" smtClean="0"/>
              <a:t>27 de junio</a:t>
            </a:r>
            <a:endParaRPr lang="es-MX" sz="2000" dirty="0"/>
          </a:p>
          <a:p>
            <a:pPr algn="ctr"/>
            <a:r>
              <a:rPr lang="es-MX" sz="2000" b="1" dirty="0" smtClean="0"/>
              <a:t>Requisitos:</a:t>
            </a:r>
          </a:p>
          <a:p>
            <a:pPr algn="ctr"/>
            <a:r>
              <a:rPr lang="es-MX" sz="2000" dirty="0" smtClean="0"/>
              <a:t>2 Fotos tamaño infantil</a:t>
            </a:r>
          </a:p>
          <a:p>
            <a:pPr algn="ctr"/>
            <a:r>
              <a:rPr lang="es-MX" sz="2000" dirty="0" smtClean="0"/>
              <a:t>Constancia de Estudios</a:t>
            </a:r>
          </a:p>
          <a:p>
            <a:pPr algn="ctr"/>
            <a:r>
              <a:rPr lang="es-MX" sz="2000" dirty="0" err="1" smtClean="0"/>
              <a:t>CURP</a:t>
            </a:r>
            <a:endParaRPr lang="es-MX" sz="2000" dirty="0" smtClean="0"/>
          </a:p>
          <a:p>
            <a:pPr algn="ctr"/>
            <a:r>
              <a:rPr lang="es-MX" sz="2000" dirty="0" smtClean="0"/>
              <a:t>Realizar depósito de $1,000 en Banamex Cuenta 016974-4</a:t>
            </a:r>
          </a:p>
          <a:p>
            <a:pPr algn="ctr"/>
            <a:r>
              <a:rPr lang="es-MX" sz="2000" dirty="0" err="1" smtClean="0"/>
              <a:t>Suc</a:t>
            </a:r>
            <a:r>
              <a:rPr lang="es-MX" sz="2000" dirty="0" smtClean="0"/>
              <a:t>. 0154 Referencia 0000051039.</a:t>
            </a:r>
          </a:p>
          <a:p>
            <a:pPr algn="ctr"/>
            <a:r>
              <a:rPr lang="es-MX" sz="2000" dirty="0" smtClean="0"/>
              <a:t>a nombre del Instituto Tecnológico de Estudios Superiores de Zamora</a:t>
            </a:r>
            <a:endParaRPr lang="es-MX" sz="2000" dirty="0"/>
          </a:p>
          <a:p>
            <a:pPr algn="ctr"/>
            <a:r>
              <a:rPr lang="es-MX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Inicio de Curso Propedéutico:</a:t>
            </a:r>
          </a:p>
          <a:p>
            <a:pPr algn="ctr"/>
            <a:r>
              <a:rPr lang="es-MX" sz="2000" dirty="0" smtClean="0"/>
              <a:t>03 de mayo</a:t>
            </a:r>
            <a:endParaRPr lang="es-MX" sz="2000" dirty="0"/>
          </a:p>
        </p:txBody>
      </p:sp>
      <p:sp>
        <p:nvSpPr>
          <p:cNvPr id="5" name="4 Rectángulo"/>
          <p:cNvSpPr/>
          <p:nvPr/>
        </p:nvSpPr>
        <p:spPr>
          <a:xfrm>
            <a:off x="683568" y="44624"/>
            <a:ext cx="1588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2014</a:t>
            </a:r>
            <a:endParaRPr lang="es-E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28" name="AutoShape 4" descr="data:image/jpeg;base64,/9j/4AAQSkZJRgABAQAAAQABAAD/2wCEAAkGBxMHBhQUBxEUFhMXFxYaGRgYGBsYHhsZIBsbFxscFxoZKCggHx4nHxsdLTUkJSkrMC4uGx81ODMsNy0vLisBCgoKDg0OGxAQGjcmHyYsNC43Ny0rLCwsLC0sLDcsLDctLCwtLDguNywsLDQsNDQvNCw1LDUsNDQrLCwxLCssNP/AABEIAIoBbQMBIgACEQEDEQH/xAAcAAEAAwEBAQEBAAAAAAAAAAAABQYHCAQCAwH/xABLEAABAwIBBgkHBwkIAwAAAAABAAIDBBEFBgcSFCExFkFRUlNxkZLREyJhcoGCsjIzNnN0scEVFyNCYmOhotI0NUNUVZOzwyQmg//EABoBAQADAQEBAAAAAAAAAAAAAAABAgQDBQb/xAAtEQEAAgAFAgUEAQUBAAAAAAAAAQIDERITUQQxFCEyUqEzQXGx8CMkYYGRFf/aAAwDAQACEQMRAD8A3AnRF3bll2VOdB0lbq+RzPKSE6IltpAu3Whb+t6x2bNxG1M8+VJpoRRULrF7dKYjmHYGe9Y39AA3FfGZLJ5raZ9bUC7nF0cXoaNj3D0l2z3TyoPVQZvqzF2aeV+Iz6R/won7B6CT5nsa23pKkPzW00Lf/AqayJ/OZNY+3Z4K9ogzLFa7FshIS+d7a6k57wWvZyaZbtt+0dL3di/fM/i8mMvrpK03kfMx5tuF2aIAHIAwAdS0OaJs8LmzNDmuBBB2gg7CCOSyz7Nzg/BzK7EaZt9C1O+MnjjJl0eu21t+VpQaIiIgLLc9uUBpoIaWkeWvcRK8g7QGn9H2uBPuBahI8RRl0hAABJJ4gNpJXO2UEc2VArMTaD5FszGAG/yCNFtuTRHk7+mQnlQbpknjIx/J2Gdtrvb5wHE8ea8d4H2WUusfzHY35OqmpJjscPKx+sLNePaNE2/ZctgQEREAmw2rL8q86B13V8kGCWQnR8rbSBdutE0fK9Y7PQRtX9zy5UuoqZtHQus6RulKRvEe4N94g39A9K8uZLJ1pifW1Lbm5jivxAfLcPST5vsdyoPbQZAVuMs08r8Rnuf8KJ+wdZ+QD6Gtt6SpEZraWFv/AINTWRP5zJrH27Fe0QZnitXi2QsJfJI2upBvc8ESR8mkRtt+0dL3V+maHGZMbq6+WtIL3yRPIG4Atc0Bo4gAwD2LRpYxNGWygFpBBB2gg7CCORZ7m+wXg1ltiFOz5ssgkj+rLpbdhJbf9lBd8Uw/8owhplmjsb3ieWE7CLEjeNu70BZJnJ1zJOvi1LEat0UoeRpyXLS0tuLiwI84W2cu9bQsnz8/NUfXP90aDxZC0WIZXUEkgxaoi0JNC219/Na699IcqsvAbEP9cqO47+teTMT/AHBUfX/9bFpaDOarIjFGxE0mNSudxBwe0E+lwc63YV8ZqK6rfjFbBlBLI+SLyQ0Xu0tE3fe3oI0TfjFlpKhqbBNWyqmqmOFpYYmObbbpMLvOv6pA91BKVUOsUzmFzm6QI0mnRcL8bTxH0rN84mE1OAYK6pwrEqzRYWB7HyF2xzgwFpFiDdw2G/s49NVRzsfQCp/+P/NGgy/I3EMQymygZB+UKhjSHOe4PJIa3fYbrkkDby8e5bXhGD/kxxOsVMpIA/TSaftAsAD1LG8yv00P2eX4o1u6AiIgIiICIiAiIgIiICIiAiIgIiIOYMrMQOKZS1MrzfSlfb1WnQZ/K0LoTIikFDkhSMaN0MZPrOGm7+JK5mlBFw7ftv1rqfBCHYNAWbvJR26tEIPaiIgL8hTMFUZA0eULQ0u49EEkC/JcntK/VEBERBRs72NnDcmPI09zLUnyYA36H69hx3Fm++FK4DksyiyKFFUi4dE4Skcb3gl5B9BOzksFUKb/ANzzsOedtNQiw5C9psPaZNI+kRBZ5lfXPZlZVgTPFqibZpkW888V13wMDdmYzRM5PNS1EmSWVIMnztNMQ4btIA6LgPQ5t/Y5dM0dS2tpGSUzg5j2tc0jcWkXBHsKzrMvjjcSwqSnqSHSQu0mk+cTG8k7ztNnX6gWqDzy4a/DsYjqKV72xzN0XBriAJG9Rt5zbdwqY6f+rtzORn5ZtnRcq67L0snfd4r5krZBGf0sm4/ru8Vp/wDPn3fCNT35Y4p+VMqqmV7htle0bf1WnQb/ACtC33IClFJkVRtaLXhY89bx5Q/xcVMxRNMY81u4cQXN+VNVJHlRVgSSACpnsNJwsPKOtbbussuBgbszGeSZnJ0ui5V12XpZO+7xTXZelk77vFafAT7vhGp1Uvy1ZmteU0R5TR0dLj0b3tfkuuWtdl6WTvu8U12XpZO+7xTwE+74NTqpZNn7cGxUdzxz/dGsu12XpZO+7xWqZj3moZWawS+xgtpEut85uuueL0k4dJtmmLPTmIcDgFRYj+0f9bFpmkOVZ/nIywmyUrIWYdFA4SNe46bXHaC0C2iRyqn/AJ26zoKTuP8A61zp0uJeuqCZhe86OUseE5PuihmDaiUtawNdZwGkC52zaBo3F+UhXZZ3kFl+3KPE/IV9OyOQtc5rmbWuttIIO0G23edx3ceMCtlt87J33eKvh9Ha0zFvLI1Oq1Uc7Jtm/qb/ALn/AJo1geuy9LJ33eKs+bKofNl3Stle9zSZbguJB/QyHaDsXS/QzWszq7f4RqerMm4HLU2I/s8vxRreVRs7v6DIxxg80+Ui2t2H5XKFh2uy9LJ33eK54PS7tdWaZl1Ui5V12XpZO+7xTXZelk77vFdfAT7vhGp1Ui5V12XpZO+7xTXZelk77vFPAT7vg1OqkXKuuy9LJ33eKa7L0snfd4p4Cfd8Gp1Ui5V12XpZO+7xTXZelk77vFPAT7vg1OqkXKuuy9LJ33eKa7L0snfd4p4Cfd8Gp1Ui5V12XpZO+7xXy+tl0D+lk3c93ingJ93wanViLy4Ub4XFfo2fCF6l58rCIiDmfLbDDhGVdTG8bPKOe30sf57bdQNusFblm3xIYnkXTOB2sYI3dbPM29YAPtCh86uRzsfoWz4a29RECNEb5I9+iP2gdo63DjWfZtMseC+IujxC+rynztm2N42adt9uJw37ByWJLf0X5UtSysp2vpHtexwu1zSCCOUEL9UQL+X2rw43jMOBYe6bFJAxjeXeTyNG8k8gUJktSzYpXmvxthY9zSynhO+GEkEl37x5AJ5AGjlCC1Kv5d45weyXmmYbSW0I/rHbAfZtPU0qwLKMuakZW5wKXD4zeGN15bbi7RL3j2Mba/K8jiQfGSGbFtXk/FLWVVVFJK0PLY3BosdrL3BN9Ei9+MleavzjSYFXPpoqWGRsDjEHvJ0nBnmBzrD5RtcrYgNEWbuXM2WH0sq/tE3xlbOjw63tMWhFpXrCs7T3YlG2rpYWRue1r3NJu1pNi7bxDf7Ff8vME4QZLyxRi8gGnH67doA69repxXN5FxtXRObfFjjGR8D5jd7AY3E8ZZ5oJ9JFj7V16nCjCyvRETm51BuNi/pFxtVszmYAcCyoeWC0UxMkZ4tp89vscexzVU1vpaLVi0KukshMVGMZJ08gN3BgY/12eY7+Iv1ELG86mHHD8tpiR5sobK32jRd/M13aF6c1+V4ydxJ0WIOtTTEXPFG/cHn9kjYepp4itMzhZJjKzCGmkc0Tx3dE47nAjaxxH6rrDbxEA8oPnx/b4/n2lbvDnxF6MQopMNrDFiEbo5G72uFj1jiI9IuCvOvSUF9BhLSQDYWubbBfdc8V7HsXswTB5sdrxFhUZe/ZfmtHOe79UffxXOxT+VNXDg+GDDsFeHgODqqYbpZRuYP2GHi5QOMG9Jv56Y7pVJazmH+TWdcH/asmWtZiG/o6w8V4B/CTxC5dX9Gf59017vHn1/vOk+rl+JqzFadn22YnSfVy/EzxWYqel+jX+fdE93twbE5MFxSOeh0fKRklukLja0sNxs4nFeWGF08obA1znE2DWguJPIANpK/Nzg0ecbLSckMDdkxk9PieKs0ZGxOFMx2whzvMa9wO0FxIA9BJ4wr4l4pGf3ny/JDOHNLHEPBBBIIOwg7iCOVWnNb9P6Xrm/4JVVd+83KtmaqMvy9pi39XyxPV5J7fvcExvp2/E/oju0zPH9CXfWxfEsHW9Z4m3yHkI4pIT/OB+KwVcOh+l/tNu4iItaoiIgIiICIiAiIgL5f8g9S+l/H/ACD1KR1PhP8AdUP1bPhC9aiMLxanbhkQdUQg+TZ/iN5o9K9P5Yp/8xD/ALjfFfPTE5u2Uvci8P5Zpv8AMQ/7jfFfTMWgf8ieI9T2+KjKTKXsVPyszd0uUcpkF4ZzvkYBZx/eMOx3WLH0q4IoQx6lzd4tgExOT9bGGnke9lzyujLXMPaVLwYTlHNYT18DG8btGMn2ARfiFpSIKhgmQjKaubUY9PJWVLfkul+Sw/u47kD+PKLK3oiCGyjoqyuiDcDq46fYdJxh8q7itoEuAbx7wfYqDQZqKnD8RbPR4kGzNcXB/kSTc3uTpPN73N777lauiCNwSCqgicManilOzRMcRi2cekC51z1WXO+WH0sq/tE3xldNLmXLD6WVf2ib4yt/QeqfwrZ5cIlggrQcXifLFY3Yx+gb8R0gtFwjOhS4LQNhwzD3sjbew8oDtJuSSQSSeUlZai34mDXE9X7ViWn43nKo8dpPJ4thzpG3uLyAEHddrgAQeorOcTkilr3nDI3RxG2ixztMt80A3cd/nXPtC8yJh4VcP0/szFa8lMvqrJqMRstLAN0bzbR9R42t6to9CqiK1qVvGVoGwyZzMNxmnDMdo3kcj2MlaD6De/8AAKLqcfyfhN4MPfIeQMsPaHuA/gsyRcY6Wkdpn/pmuWOZwJaqiMGAwx0dObgtiADnDdtcAA33Rf0lU0Cw2Ii7UpWkZVgSOCz00EzjjUEkrbDRDJPJ2N9pJ49ivuB5yaPAKLyWE4c9jL3P6UEl267nOBJOwb+QLMUVb4Nb+r9mbVMRzo0mKRhuJYZ5Vo2gPLHWPouNijuGuF/6JD3Yv6VniKkdNhx2/cmctMo84mH0MmlRYRGxw3FojBHUQ1RmXmcDhThjIaeF0TQ8PddwdpWBAGwbrm/sCoyKY6fDi2r7/kzfvRPjjq2mtY58YPnNadEkcgPErzk7lph+TkxfhmGyCRw0S902m7R32GluFwN1r2HIs/RXvhxfyn9mbV67OzT4hSOjraBz43Czmue0gjsVAxuqoqiEfkSllhdpXJfKZBo2OwA7b3ttvxKHRVpgUp6f3JmIiLqgREQEREBERAREQEO5EO5Beaf5hvqj7l+i+Kf5hvqj7l9rzpenApHCN7/d/FRykcI3v938VW3ZFuzY0RFgYhERAREQEREBcy5YfSyr+0TfGV00uZcsPpZV/aJvjK39B6p/CtkQiIvTUEREBERAREQEREBERAREQEREBERAREQEREBERAREQEREBERAQ7kQ7kF6p/mG+qPuX2vin+Yb6o+5fa86XpwKRwje/wB38VHKRwje/wB38VW3ZFuzY0RFgYhERAREQEREBcy5YfSyr+0TfGV00uZcsPpZV/aJvjK39B6p/CtkQiIvTUEREBERAREQEREBERAREQEREBERAREQEREBERAREQEREBERAQ7kQ7kF6p/mG+qPuX2vin+Yb6o+5fa86XpwKRwje/3fxUcpHCN7/d/FVt2Rbs2NERYGIREQEREBERAXMuWH0sq/tE3xldNLmXLD6WVf2ib4yt/QeqfwrZEIiL01BERAREQEREBERAREQEREBERAREQEREBERAREQEREBERAREQEO5EO5Beqf5hvqj7l9r4p/mG+qPuX2vOl6cCkcI3v938VHKRwje/3fxVbdkW7NjREWBiEREBERAREQFRcSzWUeI4jJNPLUh0j3PIa6OwLjc2uwm23lV6RXpiWp6ZGefmfoemqu/H/AEJ+Z+h6aq78f9C0NFfxOL7kZQyPKvNrSYNhYkpZagu02t85zCLG/IwciqHB6LnP7R4LY84v0fH1jPucszWrCxrzXzlow8Os184RHB6LnP7R4Jwei5z+0eCl0XTcty6bVOERwei5z+0eCcHouc/tHgpdE3Lcm1ThEcHouc/tHgnB6LnP7R4KXRNy3JtU4RHB6LnP7R4Jwei5z+0eCl0TctybVOERwei5z+0eCcHouc/tHgpdE3Lcm1ThEcHouc/tHgnB6LnP7R4KXRNy3JtU4RHB6LnP7R4Jwei5z+0eCl0TctybVOERwei5z+0eCcHouc/tHgpdE3Lcm1ThEcHouc/tHgnB6LnP7R4KXRNy3JtU4RHB6LnP7R4Jwei5z+0eCl0TctybVOERwei5z+0eCcHouc/tHgpdE3Lcm1ThEcHouc/tHgnB6LnP7R4KXRNy3JtU4RHB6LnP7R4Jwei5z+0eCl0TctybVOERwei5z+0eCcHoudJ2jwUuibluTapw/jG6DABxCy/qIqLikcI3v938VHKRwje/3fxVbdkW7NjREWBiEREBERAREQEREBERBV84v0fH1jPucszWs5XRiTCgJACNNu8X4iqZqsfRs7oWnCtlVow7ZVVlFZtVj6NndCarH0bO6F11umtWUVm1WPo2d0JqsfRs7oTWa1ZRWbVY+jZ3Qmqx9GzuhNZrVlFZtVj6NndCarH0bO6E1mtWUVm1WPo2d0JqsfRs7oTWa1ZRWbVY+jZ3Qmqx9GzuhNZrVlFZtVj6NndCarH0bO6E1mtWUVm1WPo2d0JqsfRs7oTWa1ZRWbVY+jZ3Qmqx9GzuhNZrVlFZtVj6NndCarH0bO6E1mtWUVm1WPo2d0JqsfRs7oTWa1ZRWbVY+jZ3Qmqx9GzuhNZrVlFZtVj6NndCarH0bO6E1mtWUVm1WPo2d0JqsfRs7oTWa1ZRWbVY+jZ3Qmqx9GzuhNZrVlSOEb3+7+KldVj6NndC9VDTMbpaLG8XEPSom/kibeT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30" name="AutoShape 6" descr="data:image/jpeg;base64,/9j/4AAQSkZJRgABAQAAAQABAAD/2wCEAAkGBxMHBhQUBxEUFhMXFxYaGRgYGBsYHhsZIBsbFxscFxoZKCggHx4nHxsdLTUkJSkrMC4uGx81ODMsNy0vLisBCgoKDg0OGxAQGjcmHyYsNC43Ny0rLCwsLC0sLDcsLDctLCwtLDguNywsLDQsNDQvNCw1LDUsNDQrLCwxLCssNP/AABEIAIoBbQMBIgACEQEDEQH/xAAcAAEAAwEBAQEBAAAAAAAAAAAABQYHCAQCAwH/xABLEAABAwIBBgkHBwkIAwAAAAABAAIDBBEFBgcSFCExFkFRUlNxkZLREyJhcoGCsjIzNnN0scEVFyNCYmOhotI0NUNUVZOzwyQmg//EABoBAQADAQEBAAAAAAAAAAAAAAABAgQDBQb/xAAtEQEAAgAFAgUEAQUBAAAAAAAAAQIDERITUQQxFCEyUqEzQXGx8CMkYYGRFf/aAAwDAQACEQMRAD8A3AnRF3bll2VOdB0lbq+RzPKSE6IltpAu3Whb+t6x2bNxG1M8+VJpoRRULrF7dKYjmHYGe9Y39AA3FfGZLJ5raZ9bUC7nF0cXoaNj3D0l2z3TyoPVQZvqzF2aeV+Iz6R/won7B6CT5nsa23pKkPzW00Lf/AqayJ/OZNY+3Z4K9ogzLFa7FshIS+d7a6k57wWvZyaZbtt+0dL3di/fM/i8mMvrpK03kfMx5tuF2aIAHIAwAdS0OaJs8LmzNDmuBBB2gg7CCOSyz7Nzg/BzK7EaZt9C1O+MnjjJl0eu21t+VpQaIiIgLLc9uUBpoIaWkeWvcRK8g7QGn9H2uBPuBahI8RRl0hAABJJ4gNpJXO2UEc2VArMTaD5FszGAG/yCNFtuTRHk7+mQnlQbpknjIx/J2Gdtrvb5wHE8ea8d4H2WUusfzHY35OqmpJjscPKx+sLNePaNE2/ZctgQEREAmw2rL8q86B13V8kGCWQnR8rbSBdutE0fK9Y7PQRtX9zy5UuoqZtHQus6RulKRvEe4N94g39A9K8uZLJ1pifW1Lbm5jivxAfLcPST5vsdyoPbQZAVuMs08r8Rnuf8KJ+wdZ+QD6Gtt6SpEZraWFv/AINTWRP5zJrH27Fe0QZnitXi2QsJfJI2upBvc8ESR8mkRtt+0dL3V+maHGZMbq6+WtIL3yRPIG4Atc0Bo4gAwD2LRpYxNGWygFpBBB2gg7CCORZ7m+wXg1ltiFOz5ssgkj+rLpbdhJbf9lBd8Uw/8owhplmjsb3ieWE7CLEjeNu70BZJnJ1zJOvi1LEat0UoeRpyXLS0tuLiwI84W2cu9bQsnz8/NUfXP90aDxZC0WIZXUEkgxaoi0JNC219/Na699IcqsvAbEP9cqO47+teTMT/AHBUfX/9bFpaDOarIjFGxE0mNSudxBwe0E+lwc63YV8ZqK6rfjFbBlBLI+SLyQ0Xu0tE3fe3oI0TfjFlpKhqbBNWyqmqmOFpYYmObbbpMLvOv6pA91BKVUOsUzmFzm6QI0mnRcL8bTxH0rN84mE1OAYK6pwrEqzRYWB7HyF2xzgwFpFiDdw2G/s49NVRzsfQCp/+P/NGgy/I3EMQymygZB+UKhjSHOe4PJIa3fYbrkkDby8e5bXhGD/kxxOsVMpIA/TSaftAsAD1LG8yv00P2eX4o1u6AiIgIiICIiAiIgIiICIiAiIgIiIOYMrMQOKZS1MrzfSlfb1WnQZ/K0LoTIikFDkhSMaN0MZPrOGm7+JK5mlBFw7ftv1rqfBCHYNAWbvJR26tEIPaiIgL8hTMFUZA0eULQ0u49EEkC/JcntK/VEBERBRs72NnDcmPI09zLUnyYA36H69hx3Fm++FK4DksyiyKFFUi4dE4Skcb3gl5B9BOzksFUKb/ANzzsOedtNQiw5C9psPaZNI+kRBZ5lfXPZlZVgTPFqibZpkW888V13wMDdmYzRM5PNS1EmSWVIMnztNMQ4btIA6LgPQ5t/Y5dM0dS2tpGSUzg5j2tc0jcWkXBHsKzrMvjjcSwqSnqSHSQu0mk+cTG8k7ztNnX6gWqDzy4a/DsYjqKV72xzN0XBriAJG9Rt5zbdwqY6f+rtzORn5ZtnRcq67L0snfd4r5krZBGf0sm4/ru8Vp/wDPn3fCNT35Y4p+VMqqmV7htle0bf1WnQb/ACtC33IClFJkVRtaLXhY89bx5Q/xcVMxRNMY81u4cQXN+VNVJHlRVgSSACpnsNJwsPKOtbbussuBgbszGeSZnJ0ui5V12XpZO+7xTXZelk77vFafAT7vhGp1Uvy1ZmteU0R5TR0dLj0b3tfkuuWtdl6WTvu8U12XpZO+7xTwE+74NTqpZNn7cGxUdzxz/dGsu12XpZO+7xWqZj3moZWawS+xgtpEut85uuueL0k4dJtmmLPTmIcDgFRYj+0f9bFpmkOVZ/nIywmyUrIWYdFA4SNe46bXHaC0C2iRyqn/AJ26zoKTuP8A61zp0uJeuqCZhe86OUseE5PuihmDaiUtawNdZwGkC52zaBo3F+UhXZZ3kFl+3KPE/IV9OyOQtc5rmbWuttIIO0G23edx3ceMCtlt87J33eKvh9Ha0zFvLI1Oq1Uc7Jtm/qb/ALn/AJo1geuy9LJ33eKs+bKofNl3Stle9zSZbguJB/QyHaDsXS/QzWszq7f4RqerMm4HLU2I/s8vxRreVRs7v6DIxxg80+Ui2t2H5XKFh2uy9LJ33eK54PS7tdWaZl1Ui5V12XpZO+7xTXZelk77vFdfAT7vhGp1Ui5V12XpZO+7xTXZelk77vFPAT7vg1OqkXKuuy9LJ33eKa7L0snfd4p4Cfd8Gp1Ui5V12XpZO+7xTXZelk77vFPAT7vg1OqkXKuuy9LJ33eKa7L0snfd4p4Cfd8Gp1Ui5V12XpZO+7xXy+tl0D+lk3c93ingJ93wanViLy4Ub4XFfo2fCF6l58rCIiDmfLbDDhGVdTG8bPKOe30sf57bdQNusFblm3xIYnkXTOB2sYI3dbPM29YAPtCh86uRzsfoWz4a29RECNEb5I9+iP2gdo63DjWfZtMseC+IujxC+rynztm2N42adt9uJw37ByWJLf0X5UtSysp2vpHtexwu1zSCCOUEL9UQL+X2rw43jMOBYe6bFJAxjeXeTyNG8k8gUJktSzYpXmvxthY9zSynhO+GEkEl37x5AJ5AGjlCC1Kv5d45weyXmmYbSW0I/rHbAfZtPU0qwLKMuakZW5wKXD4zeGN15bbi7RL3j2Mba/K8jiQfGSGbFtXk/FLWVVVFJK0PLY3BosdrL3BN9Ei9+MleavzjSYFXPpoqWGRsDjEHvJ0nBnmBzrD5RtcrYgNEWbuXM2WH0sq/tE3xlbOjw63tMWhFpXrCs7T3YlG2rpYWRue1r3NJu1pNi7bxDf7Ff8vME4QZLyxRi8gGnH67doA69repxXN5FxtXRObfFjjGR8D5jd7AY3E8ZZ5oJ9JFj7V16nCjCyvRETm51BuNi/pFxtVszmYAcCyoeWC0UxMkZ4tp89vscexzVU1vpaLVi0KukshMVGMZJ08gN3BgY/12eY7+Iv1ELG86mHHD8tpiR5sobK32jRd/M13aF6c1+V4ydxJ0WIOtTTEXPFG/cHn9kjYepp4itMzhZJjKzCGmkc0Tx3dE47nAjaxxH6rrDbxEA8oPnx/b4/n2lbvDnxF6MQopMNrDFiEbo5G72uFj1jiI9IuCvOvSUF9BhLSQDYWubbBfdc8V7HsXswTB5sdrxFhUZe/ZfmtHOe79UffxXOxT+VNXDg+GDDsFeHgODqqYbpZRuYP2GHi5QOMG9Jv56Y7pVJazmH+TWdcH/asmWtZiG/o6w8V4B/CTxC5dX9Gf59017vHn1/vOk+rl+JqzFadn22YnSfVy/EzxWYqel+jX+fdE93twbE5MFxSOeh0fKRklukLja0sNxs4nFeWGF08obA1znE2DWguJPIANpK/Nzg0ecbLSckMDdkxk9PieKs0ZGxOFMx2whzvMa9wO0FxIA9BJ4wr4l4pGf3ny/JDOHNLHEPBBBIIOwg7iCOVWnNb9P6Xrm/4JVVd+83KtmaqMvy9pi39XyxPV5J7fvcExvp2/E/oju0zPH9CXfWxfEsHW9Z4m3yHkI4pIT/OB+KwVcOh+l/tNu4iItaoiIgIiICIiAiIgL5f8g9S+l/H/ACD1KR1PhP8AdUP1bPhC9aiMLxanbhkQdUQg+TZ/iN5o9K9P5Yp/8xD/ALjfFfPTE5u2Uvci8P5Zpv8AMQ/7jfFfTMWgf8ieI9T2+KjKTKXsVPyszd0uUcpkF4ZzvkYBZx/eMOx3WLH0q4IoQx6lzd4tgExOT9bGGnke9lzyujLXMPaVLwYTlHNYT18DG8btGMn2ARfiFpSIKhgmQjKaubUY9PJWVLfkul+Sw/u47kD+PKLK3oiCGyjoqyuiDcDq46fYdJxh8q7itoEuAbx7wfYqDQZqKnD8RbPR4kGzNcXB/kSTc3uTpPN73N777lauiCNwSCqgicManilOzRMcRi2cekC51z1WXO+WH0sq/tE3xldNLmXLD6WVf2ib4yt/QeqfwrZ5cIlggrQcXifLFY3Yx+gb8R0gtFwjOhS4LQNhwzD3sjbew8oDtJuSSQSSeUlZai34mDXE9X7ViWn43nKo8dpPJ4thzpG3uLyAEHddrgAQeorOcTkilr3nDI3RxG2ixztMt80A3cd/nXPtC8yJh4VcP0/szFa8lMvqrJqMRstLAN0bzbR9R42t6to9CqiK1qVvGVoGwyZzMNxmnDMdo3kcj2MlaD6De/8AAKLqcfyfhN4MPfIeQMsPaHuA/gsyRcY6Wkdpn/pmuWOZwJaqiMGAwx0dObgtiADnDdtcAA33Rf0lU0Cw2Ii7UpWkZVgSOCz00EzjjUEkrbDRDJPJ2N9pJ49ivuB5yaPAKLyWE4c9jL3P6UEl267nOBJOwb+QLMUVb4Nb+r9mbVMRzo0mKRhuJYZ5Vo2gPLHWPouNijuGuF/6JD3Yv6VniKkdNhx2/cmctMo84mH0MmlRYRGxw3FojBHUQ1RmXmcDhThjIaeF0TQ8PddwdpWBAGwbrm/sCoyKY6fDi2r7/kzfvRPjjq2mtY58YPnNadEkcgPErzk7lph+TkxfhmGyCRw0S902m7R32GluFwN1r2HIs/RXvhxfyn9mbV67OzT4hSOjraBz43Czmue0gjsVAxuqoqiEfkSllhdpXJfKZBo2OwA7b3ttvxKHRVpgUp6f3JmIiLqgREQEREBERAREQEO5EO5Beaf5hvqj7l+i+Kf5hvqj7l9rzpenApHCN7/d/FRykcI3v938VW3ZFuzY0RFgYhERAREQEREBcy5YfSyr+0TfGV00uZcsPpZV/aJvjK39B6p/CtkQiIvTUEREBERAREQEREBERAREQEREBERAREQEREBERAREQEREBERAQ7kQ7kF6p/mG+qPuX2vin+Yb6o+5fa86XpwKRwje/wB38VHKRwje/wB38VW3ZFuzY0RFgYhERAREQEREBcy5YfSyr+0TfGV00uZcsPpZV/aJvjK39B6p/CtkQiIvTUEREBERAREQEREBERAREQEREBERAREQEREBERAREQEREBERAQ7kQ7kF6p/mG+qPuX2vin+Yb6o+5fa86XpwKRwje/3fxUcpHCN7/d/FVt2Rbs2NERYGIREQEREBERAXMuWH0sq/tE3xldNLmXLD6WVf2ib4yt/QeqfwrZEIiL01BERAREQEREBERAREQEREBERAREQEREBERAREQEREBERAREQEO5EO5Beqf5hvqj7l9r4p/mG+qPuX2vOl6cCkcI3v938VHKRwje/3fxVbdkW7NjREWBiEREBERAREQFRcSzWUeI4jJNPLUh0j3PIa6OwLjc2uwm23lV6RXpiWp6ZGefmfoemqu/H/AEJ+Z+h6aq78f9C0NFfxOL7kZQyPKvNrSYNhYkpZagu02t85zCLG/IwciqHB6LnP7R4LY84v0fH1jPucszWrCxrzXzlow8Os184RHB6LnP7R4Jwei5z+0eCl0XTcty6bVOERwei5z+0eCcHouc/tHgpdE3Lcm1ThEcHouc/tHgnB6LnP7R4KXRNy3JtU4RHB6LnP7R4Jwei5z+0eCl0TctybVOERwei5z+0eCcHouc/tHgpdE3Lcm1ThEcHouc/tHgnB6LnP7R4KXRNy3JtU4RHB6LnP7R4Jwei5z+0eCl0TctybVOERwei5z+0eCcHouc/tHgpdE3Lcm1ThEcHouc/tHgnB6LnP7R4KXRNy3JtU4RHB6LnP7R4Jwei5z+0eCl0TctybVOERwei5z+0eCcHouc/tHgpdE3Lcm1ThEcHouc/tHgnB6LnP7R4KXRNy3JtU4RHB6LnP7R4Jwei5z+0eCl0TctybVOERwei5z+0eCcHoudJ2jwUuibluTapw/jG6DABxCy/qIqLikcI3v938VHKRwje/3fxVbdkW7NjREWBiEREBERAREQEREBERBV84v0fH1jPucszWs5XRiTCgJACNNu8X4iqZqsfRs7oWnCtlVow7ZVVlFZtVj6NndCarH0bO6F11umtWUVm1WPo2d0JqsfRs7oTWa1ZRWbVY+jZ3Qmqx9GzuhNZrVlFZtVj6NndCarH0bO6E1mtWUVm1WPo2d0JqsfRs7oTWa1ZRWbVY+jZ3Qmqx9GzuhNZrVlFZtVj6NndCarH0bO6E1mtWUVm1WPo2d0JqsfRs7oTWa1ZRWbVY+jZ3Qmqx9GzuhNZrVlFZtVj6NndCarH0bO6E1mtWUVm1WPo2d0JqsfRs7oTWa1ZRWbVY+jZ3Qmqx9GzuhNZrVlFZtVj6NndCarH0bO6E1mtWUVm1WPo2d0JqsfRs7oTWa1ZRWbVY+jZ3Qmqx9GzuhNZrVlSOEb3+7+KldVj6NndC9VDTMbpaLG8XEPSom/kibeT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32" name="AutoShape 8" descr="data:image/jpeg;base64,/9j/4AAQSkZJRgABAQAAAQABAAD/2wCEAAkGBxMHBhQUBxEUFhMXFxYaGRgYGBsYHhsZIBsbFxscFxoZKCggHx4nHxsdLTUkJSkrMC4uGx81ODMsNy0vLisBCgoKDg0OGxAQGjcmHyYsNC43Ny0rLCwsLC0sLDcsLDctLCwtLDguNywsLDQsNDQvNCw1LDUsNDQrLCwxLCssNP/AABEIAIoBbQMBIgACEQEDEQH/xAAcAAEAAwEBAQEBAAAAAAAAAAAABQYHCAQCAwH/xABLEAABAwIBBgkHBwkIAwAAAAABAAIDBBEFBgcSFCExFkFRUlNxkZLREyJhcoGCsjIzNnN0scEVFyNCYmOhotI0NUNUVZOzwyQmg//EABoBAQADAQEBAAAAAAAAAAAAAAABAgQDBQb/xAAtEQEAAgAFAgUEAQUBAAAAAAAAAQIDERITUQQxFCEyUqEzQXGx8CMkYYGRFf/aAAwDAQACEQMRAD8A3AnRF3bll2VOdB0lbq+RzPKSE6IltpAu3Whb+t6x2bNxG1M8+VJpoRRULrF7dKYjmHYGe9Y39AA3FfGZLJ5raZ9bUC7nF0cXoaNj3D0l2z3TyoPVQZvqzF2aeV+Iz6R/won7B6CT5nsa23pKkPzW00Lf/AqayJ/OZNY+3Z4K9ogzLFa7FshIS+d7a6k57wWvZyaZbtt+0dL3di/fM/i8mMvrpK03kfMx5tuF2aIAHIAwAdS0OaJs8LmzNDmuBBB2gg7CCOSyz7Nzg/BzK7EaZt9C1O+MnjjJl0eu21t+VpQaIiIgLLc9uUBpoIaWkeWvcRK8g7QGn9H2uBPuBahI8RRl0hAABJJ4gNpJXO2UEc2VArMTaD5FszGAG/yCNFtuTRHk7+mQnlQbpknjIx/J2Gdtrvb5wHE8ea8d4H2WUusfzHY35OqmpJjscPKx+sLNePaNE2/ZctgQEREAmw2rL8q86B13V8kGCWQnR8rbSBdutE0fK9Y7PQRtX9zy5UuoqZtHQus6RulKRvEe4N94g39A9K8uZLJ1pifW1Lbm5jivxAfLcPST5vsdyoPbQZAVuMs08r8Rnuf8KJ+wdZ+QD6Gtt6SpEZraWFv/AINTWRP5zJrH27Fe0QZnitXi2QsJfJI2upBvc8ESR8mkRtt+0dL3V+maHGZMbq6+WtIL3yRPIG4Atc0Bo4gAwD2LRpYxNGWygFpBBB2gg7CCORZ7m+wXg1ltiFOz5ssgkj+rLpbdhJbf9lBd8Uw/8owhplmjsb3ieWE7CLEjeNu70BZJnJ1zJOvi1LEat0UoeRpyXLS0tuLiwI84W2cu9bQsnz8/NUfXP90aDxZC0WIZXUEkgxaoi0JNC219/Na699IcqsvAbEP9cqO47+teTMT/AHBUfX/9bFpaDOarIjFGxE0mNSudxBwe0E+lwc63YV8ZqK6rfjFbBlBLI+SLyQ0Xu0tE3fe3oI0TfjFlpKhqbBNWyqmqmOFpYYmObbbpMLvOv6pA91BKVUOsUzmFzm6QI0mnRcL8bTxH0rN84mE1OAYK6pwrEqzRYWB7HyF2xzgwFpFiDdw2G/s49NVRzsfQCp/+P/NGgy/I3EMQymygZB+UKhjSHOe4PJIa3fYbrkkDby8e5bXhGD/kxxOsVMpIA/TSaftAsAD1LG8yv00P2eX4o1u6AiIgIiICIiAiIgIiICIiAiIgIiIOYMrMQOKZS1MrzfSlfb1WnQZ/K0LoTIikFDkhSMaN0MZPrOGm7+JK5mlBFw7ftv1rqfBCHYNAWbvJR26tEIPaiIgL8hTMFUZA0eULQ0u49EEkC/JcntK/VEBERBRs72NnDcmPI09zLUnyYA36H69hx3Fm++FK4DksyiyKFFUi4dE4Skcb3gl5B9BOzksFUKb/ANzzsOedtNQiw5C9psPaZNI+kRBZ5lfXPZlZVgTPFqibZpkW888V13wMDdmYzRM5PNS1EmSWVIMnztNMQ4btIA6LgPQ5t/Y5dM0dS2tpGSUzg5j2tc0jcWkXBHsKzrMvjjcSwqSnqSHSQu0mk+cTG8k7ztNnX6gWqDzy4a/DsYjqKV72xzN0XBriAJG9Rt5zbdwqY6f+rtzORn5ZtnRcq67L0snfd4r5krZBGf0sm4/ru8Vp/wDPn3fCNT35Y4p+VMqqmV7htle0bf1WnQb/ACtC33IClFJkVRtaLXhY89bx5Q/xcVMxRNMY81u4cQXN+VNVJHlRVgSSACpnsNJwsPKOtbbussuBgbszGeSZnJ0ui5V12XpZO+7xTXZelk77vFafAT7vhGp1Uvy1ZmteU0R5TR0dLj0b3tfkuuWtdl6WTvu8U12XpZO+7xTwE+74NTqpZNn7cGxUdzxz/dGsu12XpZO+7xWqZj3moZWawS+xgtpEut85uuueL0k4dJtmmLPTmIcDgFRYj+0f9bFpmkOVZ/nIywmyUrIWYdFA4SNe46bXHaC0C2iRyqn/AJ26zoKTuP8A61zp0uJeuqCZhe86OUseE5PuihmDaiUtawNdZwGkC52zaBo3F+UhXZZ3kFl+3KPE/IV9OyOQtc5rmbWuttIIO0G23edx3ceMCtlt87J33eKvh9Ha0zFvLI1Oq1Uc7Jtm/qb/ALn/AJo1geuy9LJ33eKs+bKofNl3Stle9zSZbguJB/QyHaDsXS/QzWszq7f4RqerMm4HLU2I/s8vxRreVRs7v6DIxxg80+Ui2t2H5XKFh2uy9LJ33eK54PS7tdWaZl1Ui5V12XpZO+7xTXZelk77vFdfAT7vhGp1Ui5V12XpZO+7xTXZelk77vFPAT7vg1OqkXKuuy9LJ33eKa7L0snfd4p4Cfd8Gp1Ui5V12XpZO+7xTXZelk77vFPAT7vg1OqkXKuuy9LJ33eKa7L0snfd4p4Cfd8Gp1Ui5V12XpZO+7xXy+tl0D+lk3c93ingJ93wanViLy4Ub4XFfo2fCF6l58rCIiDmfLbDDhGVdTG8bPKOe30sf57bdQNusFblm3xIYnkXTOB2sYI3dbPM29YAPtCh86uRzsfoWz4a29RECNEb5I9+iP2gdo63DjWfZtMseC+IujxC+rynztm2N42adt9uJw37ByWJLf0X5UtSysp2vpHtexwu1zSCCOUEL9UQL+X2rw43jMOBYe6bFJAxjeXeTyNG8k8gUJktSzYpXmvxthY9zSynhO+GEkEl37x5AJ5AGjlCC1Kv5d45weyXmmYbSW0I/rHbAfZtPU0qwLKMuakZW5wKXD4zeGN15bbi7RL3j2Mba/K8jiQfGSGbFtXk/FLWVVVFJK0PLY3BosdrL3BN9Ei9+MleavzjSYFXPpoqWGRsDjEHvJ0nBnmBzrD5RtcrYgNEWbuXM2WH0sq/tE3xlbOjw63tMWhFpXrCs7T3YlG2rpYWRue1r3NJu1pNi7bxDf7Ff8vME4QZLyxRi8gGnH67doA69repxXN5FxtXRObfFjjGR8D5jd7AY3E8ZZ5oJ9JFj7V16nCjCyvRETm51BuNi/pFxtVszmYAcCyoeWC0UxMkZ4tp89vscexzVU1vpaLVi0KukshMVGMZJ08gN3BgY/12eY7+Iv1ELG86mHHD8tpiR5sobK32jRd/M13aF6c1+V4ydxJ0WIOtTTEXPFG/cHn9kjYepp4itMzhZJjKzCGmkc0Tx3dE47nAjaxxH6rrDbxEA8oPnx/b4/n2lbvDnxF6MQopMNrDFiEbo5G72uFj1jiI9IuCvOvSUF9BhLSQDYWubbBfdc8V7HsXswTB5sdrxFhUZe/ZfmtHOe79UffxXOxT+VNXDg+GDDsFeHgODqqYbpZRuYP2GHi5QOMG9Jv56Y7pVJazmH+TWdcH/asmWtZiG/o6w8V4B/CTxC5dX9Gf59017vHn1/vOk+rl+JqzFadn22YnSfVy/EzxWYqel+jX+fdE93twbE5MFxSOeh0fKRklukLja0sNxs4nFeWGF08obA1znE2DWguJPIANpK/Nzg0ecbLSckMDdkxk9PieKs0ZGxOFMx2whzvMa9wO0FxIA9BJ4wr4l4pGf3ny/JDOHNLHEPBBBIIOwg7iCOVWnNb9P6Xrm/4JVVd+83KtmaqMvy9pi39XyxPV5J7fvcExvp2/E/oju0zPH9CXfWxfEsHW9Z4m3yHkI4pIT/OB+KwVcOh+l/tNu4iItaoiIgIiICIiAiIgL5f8g9S+l/H/ACD1KR1PhP8AdUP1bPhC9aiMLxanbhkQdUQg+TZ/iN5o9K9P5Yp/8xD/ALjfFfPTE5u2Uvci8P5Zpv8AMQ/7jfFfTMWgf8ieI9T2+KjKTKXsVPyszd0uUcpkF4ZzvkYBZx/eMOx3WLH0q4IoQx6lzd4tgExOT9bGGnke9lzyujLXMPaVLwYTlHNYT18DG8btGMn2ARfiFpSIKhgmQjKaubUY9PJWVLfkul+Sw/u47kD+PKLK3oiCGyjoqyuiDcDq46fYdJxh8q7itoEuAbx7wfYqDQZqKnD8RbPR4kGzNcXB/kSTc3uTpPN73N777lauiCNwSCqgicManilOzRMcRi2cekC51z1WXO+WH0sq/tE3xldNLmXLD6WVf2ib4yt/QeqfwrZ5cIlggrQcXifLFY3Yx+gb8R0gtFwjOhS4LQNhwzD3sjbew8oDtJuSSQSSeUlZai34mDXE9X7ViWn43nKo8dpPJ4thzpG3uLyAEHddrgAQeorOcTkilr3nDI3RxG2ixztMt80A3cd/nXPtC8yJh4VcP0/szFa8lMvqrJqMRstLAN0bzbR9R42t6to9CqiK1qVvGVoGwyZzMNxmnDMdo3kcj2MlaD6De/8AAKLqcfyfhN4MPfIeQMsPaHuA/gsyRcY6Wkdpn/pmuWOZwJaqiMGAwx0dObgtiADnDdtcAA33Rf0lU0Cw2Ii7UpWkZVgSOCz00EzjjUEkrbDRDJPJ2N9pJ49ivuB5yaPAKLyWE4c9jL3P6UEl267nOBJOwb+QLMUVb4Nb+r9mbVMRzo0mKRhuJYZ5Vo2gPLHWPouNijuGuF/6JD3Yv6VniKkdNhx2/cmctMo84mH0MmlRYRGxw3FojBHUQ1RmXmcDhThjIaeF0TQ8PddwdpWBAGwbrm/sCoyKY6fDi2r7/kzfvRPjjq2mtY58YPnNadEkcgPErzk7lph+TkxfhmGyCRw0S902m7R32GluFwN1r2HIs/RXvhxfyn9mbV67OzT4hSOjraBz43Czmue0gjsVAxuqoqiEfkSllhdpXJfKZBo2OwA7b3ttvxKHRVpgUp6f3JmIiLqgREQEREBERAREQEO5EO5Beaf5hvqj7l+i+Kf5hvqj7l9rzpenApHCN7/d/FRykcI3v938VW3ZFuzY0RFgYhERAREQEREBcy5YfSyr+0TfGV00uZcsPpZV/aJvjK39B6p/CtkQiIvTUEREBERAREQEREBERAREQEREBERAREQEREBERAREQEREBERAQ7kQ7kF6p/mG+qPuX2vin+Yb6o+5fa86XpwKRwje/wB38VHKRwje/wB38VW3ZFuzY0RFgYhERAREQEREBcy5YfSyr+0TfGV00uZcsPpZV/aJvjK39B6p/CtkQiIvTUEREBERAREQEREBERAREQEREBERAREQEREBERAREQEREBERAQ7kQ7kF6p/mG+qPuX2vin+Yb6o+5fa86XpwKRwje/3fxUcpHCN7/d/FVt2Rbs2NERYGIREQEREBERAXMuWH0sq/tE3xldNLmXLD6WVf2ib4yt/QeqfwrZEIiL01BERAREQEREBERAREQEREBERAREQEREBERAREQEREBERAREQEO5EO5Beqf5hvqj7l9r4p/mG+qPuX2vOl6cCkcI3v938VHKRwje/3fxVbdkW7NjREWBiEREBERAREQFRcSzWUeI4jJNPLUh0j3PIa6OwLjc2uwm23lV6RXpiWp6ZGefmfoemqu/H/AEJ+Z+h6aq78f9C0NFfxOL7kZQyPKvNrSYNhYkpZagu02t85zCLG/IwciqHB6LnP7R4LY84v0fH1jPucszWrCxrzXzlow8Os184RHB6LnP7R4Jwei5z+0eCl0XTcty6bVOERwei5z+0eCcHouc/tHgpdE3Lcm1ThEcHouc/tHgnB6LnP7R4KXRNy3JtU4RHB6LnP7R4Jwei5z+0eCl0TctybVOERwei5z+0eCcHouc/tHgpdE3Lcm1ThEcHouc/tHgnB6LnP7R4KXRNy3JtU4RHB6LnP7R4Jwei5z+0eCl0TctybVOERwei5z+0eCcHouc/tHgpdE3Lcm1ThEcHouc/tHgnB6LnP7R4KXRNy3JtU4RHB6LnP7R4Jwei5z+0eCl0TctybVOERwei5z+0eCcHouc/tHgpdE3Lcm1ThEcHouc/tHgnB6LnP7R4KXRNy3JtU4RHB6LnP7R4Jwei5z+0eCl0TctybVOERwei5z+0eCcHoudJ2jwUuibluTapw/jG6DABxCy/qIqLikcI3v938VHKRwje/3fxVbdkW7NjREWBiEREBERAREQEREBERBV84v0fH1jPucszWs5XRiTCgJACNNu8X4iqZqsfRs7oWnCtlVow7ZVVlFZtVj6NndCarH0bO6F11umtWUVm1WPo2d0JqsfRs7oTWa1ZRWbVY+jZ3Qmqx9GzuhNZrVlFZtVj6NndCarH0bO6E1mtWUVm1WPo2d0JqsfRs7oTWa1ZRWbVY+jZ3Qmqx9GzuhNZrVlFZtVj6NndCarH0bO6E1mtWUVm1WPo2d0JqsfRs7oTWa1ZRWbVY+jZ3Qmqx9GzuhNZrVlFZtVj6NndCarH0bO6E1mtWUVm1WPo2d0JqsfRs7oTWa1ZRWbVY+jZ3Qmqx9GzuhNZrVlFZtVj6NndCarH0bO6E1mtWUVm1WPo2d0JqsfRs7oTWa1ZRWbVY+jZ3Qmqx9GzuhNZrVlSOEb3+7+KldVj6NndC9VDTMbpaLG8XEPSom/kibeT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34" name="AutoShape 10" descr="data:image/jpeg;base64,/9j/4AAQSkZJRgABAQAAAQABAAD/2wCEAAkGBxMHBhQUBxEUFhMXFxYaGRgYGBsYHhsZIBsbFxscFxoZKCggHx4nHxsdLTUkJSkrMC4uGx81ODMsNy0vLisBCgoKDg0OGxAQGjcmHyYsNC43Ny0rLCwsLC0sLDcsLDctLCwtLDguNywsLDQsNDQvNCw1LDUsNDQrLCwxLCssNP/AABEIAIoBbQMBIgACEQEDEQH/xAAcAAEAAwEBAQEBAAAAAAAAAAAABQYHCAQCAwH/xABLEAABAwIBBgkHBwkIAwAAAAABAAIDBBEFBgcSFCExFkFRUlNxkZLREyJhcoGCsjIzNnN0scEVFyNCYmOhotI0NUNUVZOzwyQmg//EABoBAQADAQEBAAAAAAAAAAAAAAABAgQDBQb/xAAtEQEAAgAFAgUEAQUBAAAAAAAAAQIDERITUQQxFCEyUqEzQXGx8CMkYYGRFf/aAAwDAQACEQMRAD8A3AnRF3bll2VOdB0lbq+RzPKSE6IltpAu3Whb+t6x2bNxG1M8+VJpoRRULrF7dKYjmHYGe9Y39AA3FfGZLJ5raZ9bUC7nF0cXoaNj3D0l2z3TyoPVQZvqzF2aeV+Iz6R/won7B6CT5nsa23pKkPzW00Lf/AqayJ/OZNY+3Z4K9ogzLFa7FshIS+d7a6k57wWvZyaZbtt+0dL3di/fM/i8mMvrpK03kfMx5tuF2aIAHIAwAdS0OaJs8LmzNDmuBBB2gg7CCOSyz7Nzg/BzK7EaZt9C1O+MnjjJl0eu21t+VpQaIiIgLLc9uUBpoIaWkeWvcRK8g7QGn9H2uBPuBahI8RRl0hAABJJ4gNpJXO2UEc2VArMTaD5FszGAG/yCNFtuTRHk7+mQnlQbpknjIx/J2Gdtrvb5wHE8ea8d4H2WUusfzHY35OqmpJjscPKx+sLNePaNE2/ZctgQEREAmw2rL8q86B13V8kGCWQnR8rbSBdutE0fK9Y7PQRtX9zy5UuoqZtHQus6RulKRvEe4N94g39A9K8uZLJ1pifW1Lbm5jivxAfLcPST5vsdyoPbQZAVuMs08r8Rnuf8KJ+wdZ+QD6Gtt6SpEZraWFv/AINTWRP5zJrH27Fe0QZnitXi2QsJfJI2upBvc8ESR8mkRtt+0dL3V+maHGZMbq6+WtIL3yRPIG4Atc0Bo4gAwD2LRpYxNGWygFpBBB2gg7CCORZ7m+wXg1ltiFOz5ssgkj+rLpbdhJbf9lBd8Uw/8owhplmjsb3ieWE7CLEjeNu70BZJnJ1zJOvi1LEat0UoeRpyXLS0tuLiwI84W2cu9bQsnz8/NUfXP90aDxZC0WIZXUEkgxaoi0JNC219/Na699IcqsvAbEP9cqO47+teTMT/AHBUfX/9bFpaDOarIjFGxE0mNSudxBwe0E+lwc63YV8ZqK6rfjFbBlBLI+SLyQ0Xu0tE3fe3oI0TfjFlpKhqbBNWyqmqmOFpYYmObbbpMLvOv6pA91BKVUOsUzmFzm6QI0mnRcL8bTxH0rN84mE1OAYK6pwrEqzRYWB7HyF2xzgwFpFiDdw2G/s49NVRzsfQCp/+P/NGgy/I3EMQymygZB+UKhjSHOe4PJIa3fYbrkkDby8e5bXhGD/kxxOsVMpIA/TSaftAsAD1LG8yv00P2eX4o1u6AiIgIiICIiAiIgIiICIiAiIgIiIOYMrMQOKZS1MrzfSlfb1WnQZ/K0LoTIikFDkhSMaN0MZPrOGm7+JK5mlBFw7ftv1rqfBCHYNAWbvJR26tEIPaiIgL8hTMFUZA0eULQ0u49EEkC/JcntK/VEBERBRs72NnDcmPI09zLUnyYA36H69hx3Fm++FK4DksyiyKFFUi4dE4Skcb3gl5B9BOzksFUKb/ANzzsOedtNQiw5C9psPaZNI+kRBZ5lfXPZlZVgTPFqibZpkW888V13wMDdmYzRM5PNS1EmSWVIMnztNMQ4btIA6LgPQ5t/Y5dM0dS2tpGSUzg5j2tc0jcWkXBHsKzrMvjjcSwqSnqSHSQu0mk+cTG8k7ztNnX6gWqDzy4a/DsYjqKV72xzN0XBriAJG9Rt5zbdwqY6f+rtzORn5ZtnRcq67L0snfd4r5krZBGf0sm4/ru8Vp/wDPn3fCNT35Y4p+VMqqmV7htle0bf1WnQb/ACtC33IClFJkVRtaLXhY89bx5Q/xcVMxRNMY81u4cQXN+VNVJHlRVgSSACpnsNJwsPKOtbbussuBgbszGeSZnJ0ui5V12XpZO+7xTXZelk77vFafAT7vhGp1Uvy1ZmteU0R5TR0dLj0b3tfkuuWtdl6WTvu8U12XpZO+7xTwE+74NTqpZNn7cGxUdzxz/dGsu12XpZO+7xWqZj3moZWawS+xgtpEut85uuueL0k4dJtmmLPTmIcDgFRYj+0f9bFpmkOVZ/nIywmyUrIWYdFA4SNe46bXHaC0C2iRyqn/AJ26zoKTuP8A61zp0uJeuqCZhe86OUseE5PuihmDaiUtawNdZwGkC52zaBo3F+UhXZZ3kFl+3KPE/IV9OyOQtc5rmbWuttIIO0G23edx3ceMCtlt87J33eKvh9Ha0zFvLI1Oq1Uc7Jtm/qb/ALn/AJo1geuy9LJ33eKs+bKofNl3Stle9zSZbguJB/QyHaDsXS/QzWszq7f4RqerMm4HLU2I/s8vxRreVRs7v6DIxxg80+Ui2t2H5XKFh2uy9LJ33eK54PS7tdWaZl1Ui5V12XpZO+7xTXZelk77vFdfAT7vhGp1Ui5V12XpZO+7xTXZelk77vFPAT7vg1OqkXKuuy9LJ33eKa7L0snfd4p4Cfd8Gp1Ui5V12XpZO+7xTXZelk77vFPAT7vg1OqkXKuuy9LJ33eKa7L0snfd4p4Cfd8Gp1Ui5V12XpZO+7xXy+tl0D+lk3c93ingJ93wanViLy4Ub4XFfo2fCF6l58rCIiDmfLbDDhGVdTG8bPKOe30sf57bdQNusFblm3xIYnkXTOB2sYI3dbPM29YAPtCh86uRzsfoWz4a29RECNEb5I9+iP2gdo63DjWfZtMseC+IujxC+rynztm2N42adt9uJw37ByWJLf0X5UtSysp2vpHtexwu1zSCCOUEL9UQL+X2rw43jMOBYe6bFJAxjeXeTyNG8k8gUJktSzYpXmvxthY9zSynhO+GEkEl37x5AJ5AGjlCC1Kv5d45weyXmmYbSW0I/rHbAfZtPU0qwLKMuakZW5wKXD4zeGN15bbi7RL3j2Mba/K8jiQfGSGbFtXk/FLWVVVFJK0PLY3BosdrL3BN9Ei9+MleavzjSYFXPpoqWGRsDjEHvJ0nBnmBzrD5RtcrYgNEWbuXM2WH0sq/tE3xlbOjw63tMWhFpXrCs7T3YlG2rpYWRue1r3NJu1pNi7bxDf7Ff8vME4QZLyxRi8gGnH67doA69repxXN5FxtXRObfFjjGR8D5jd7AY3E8ZZ5oJ9JFj7V16nCjCyvRETm51BuNi/pFxtVszmYAcCyoeWC0UxMkZ4tp89vscexzVU1vpaLVi0KukshMVGMZJ08gN3BgY/12eY7+Iv1ELG86mHHD8tpiR5sobK32jRd/M13aF6c1+V4ydxJ0WIOtTTEXPFG/cHn9kjYepp4itMzhZJjKzCGmkc0Tx3dE47nAjaxxH6rrDbxEA8oPnx/b4/n2lbvDnxF6MQopMNrDFiEbo5G72uFj1jiI9IuCvOvSUF9BhLSQDYWubbBfdc8V7HsXswTB5sdrxFhUZe/ZfmtHOe79UffxXOxT+VNXDg+GDDsFeHgODqqYbpZRuYP2GHi5QOMG9Jv56Y7pVJazmH+TWdcH/asmWtZiG/o6w8V4B/CTxC5dX9Gf59017vHn1/vOk+rl+JqzFadn22YnSfVy/EzxWYqel+jX+fdE93twbE5MFxSOeh0fKRklukLja0sNxs4nFeWGF08obA1znE2DWguJPIANpK/Nzg0ecbLSckMDdkxk9PieKs0ZGxOFMx2whzvMa9wO0FxIA9BJ4wr4l4pGf3ny/JDOHNLHEPBBBIIOwg7iCOVWnNb9P6Xrm/4JVVd+83KtmaqMvy9pi39XyxPV5J7fvcExvp2/E/oju0zPH9CXfWxfEsHW9Z4m3yHkI4pIT/OB+KwVcOh+l/tNu4iItaoiIgIiICIiAiIgL5f8g9S+l/H/ACD1KR1PhP8AdUP1bPhC9aiMLxanbhkQdUQg+TZ/iN5o9K9P5Yp/8xD/ALjfFfPTE5u2Uvci8P5Zpv8AMQ/7jfFfTMWgf8ieI9T2+KjKTKXsVPyszd0uUcpkF4ZzvkYBZx/eMOx3WLH0q4IoQx6lzd4tgExOT9bGGnke9lzyujLXMPaVLwYTlHNYT18DG8btGMn2ARfiFpSIKhgmQjKaubUY9PJWVLfkul+Sw/u47kD+PKLK3oiCGyjoqyuiDcDq46fYdJxh8q7itoEuAbx7wfYqDQZqKnD8RbPR4kGzNcXB/kSTc3uTpPN73N777lauiCNwSCqgicManilOzRMcRi2cekC51z1WXO+WH0sq/tE3xldNLmXLD6WVf2ib4yt/QeqfwrZ5cIlggrQcXifLFY3Yx+gb8R0gtFwjOhS4LQNhwzD3sjbew8oDtJuSSQSSeUlZai34mDXE9X7ViWn43nKo8dpPJ4thzpG3uLyAEHddrgAQeorOcTkilr3nDI3RxG2ixztMt80A3cd/nXPtC8yJh4VcP0/szFa8lMvqrJqMRstLAN0bzbR9R42t6to9CqiK1qVvGVoGwyZzMNxmnDMdo3kcj2MlaD6De/8AAKLqcfyfhN4MPfIeQMsPaHuA/gsyRcY6Wkdpn/pmuWOZwJaqiMGAwx0dObgtiADnDdtcAA33Rf0lU0Cw2Ii7UpWkZVgSOCz00EzjjUEkrbDRDJPJ2N9pJ49ivuB5yaPAKLyWE4c9jL3P6UEl267nOBJOwb+QLMUVb4Nb+r9mbVMRzo0mKRhuJYZ5Vo2gPLHWPouNijuGuF/6JD3Yv6VniKkdNhx2/cmctMo84mH0MmlRYRGxw3FojBHUQ1RmXmcDhThjIaeF0TQ8PddwdpWBAGwbrm/sCoyKY6fDi2r7/kzfvRPjjq2mtY58YPnNadEkcgPErzk7lph+TkxfhmGyCRw0S902m7R32GluFwN1r2HIs/RXvhxfyn9mbV67OzT4hSOjraBz43Czmue0gjsVAxuqoqiEfkSllhdpXJfKZBo2OwA7b3ttvxKHRVpgUp6f3JmIiLqgREQEREBERAREQEO5EO5Beaf5hvqj7l+i+Kf5hvqj7l9rzpenApHCN7/d/FRykcI3v938VW3ZFuzY0RFgYhERAREQEREBcy5YfSyr+0TfGV00uZcsPpZV/aJvjK39B6p/CtkQiIvTUEREBERAREQEREBERAREQEREBERAREQEREBERAREQEREBERAQ7kQ7kF6p/mG+qPuX2vin+Yb6o+5fa86XpwKRwje/wB38VHKRwje/wB38VW3ZFuzY0RFgYhERAREQEREBcy5YfSyr+0TfGV00uZcsPpZV/aJvjK39B6p/CtkQiIvTUEREBERAREQEREBERAREQEREBERAREQEREBERAREQEREBERAQ7kQ7kF6p/mG+qPuX2vin+Yb6o+5fa86XpwKRwje/3fxUcpHCN7/d/FVt2Rbs2NERYGIREQEREBERAXMuWH0sq/tE3xldNLmXLD6WVf2ib4yt/QeqfwrZEIiL01BERAREQEREBERAREQEREBERAREQEREBERAREQEREBERAREQEO5EO5Beqf5hvqj7l9r4p/mG+qPuX2vOl6cCkcI3v938VHKRwje/3fxVbdkW7NjREWBiEREBERAREQFRcSzWUeI4jJNPLUh0j3PIa6OwLjc2uwm23lV6RXpiWp6ZGefmfoemqu/H/AEJ+Z+h6aq78f9C0NFfxOL7kZQyPKvNrSYNhYkpZagu02t85zCLG/IwciqHB6LnP7R4LY84v0fH1jPucszWrCxrzXzlow8Os184RHB6LnP7R4Jwei5z+0eCl0XTcty6bVOERwei5z+0eCcHouc/tHgpdE3Lcm1ThEcHouc/tHgnB6LnP7R4KXRNy3JtU4RHB6LnP7R4Jwei5z+0eCl0TctybVOERwei5z+0eCcHouc/tHgpdE3Lcm1ThEcHouc/tHgnB6LnP7R4KXRNy3JtU4RHB6LnP7R4Jwei5z+0eCl0TctybVOERwei5z+0eCcHouc/tHgpdE3Lcm1ThEcHouc/tHgnB6LnP7R4KXRNy3JtU4RHB6LnP7R4Jwei5z+0eCl0TctybVOERwei5z+0eCcHouc/tHgpdE3Lcm1ThEcHouc/tHgnB6LnP7R4KXRNy3JtU4RHB6LnP7R4Jwei5z+0eCl0TctybVOERwei5z+0eCcHoudJ2jwUuibluTapw/jG6DABxCy/qIqLikcI3v938VHKRwje/3fxVbdkW7NjREWBiEREBERAREQEREBERBV84v0fH1jPucszWs5XRiTCgJACNNu8X4iqZqsfRs7oWnCtlVow7ZVVlFZtVj6NndCarH0bO6F11umtWUVm1WPo2d0JqsfRs7oTWa1ZRWbVY+jZ3Qmqx9GzuhNZrVlFZtVj6NndCarH0bO6E1mtWUVm1WPo2d0JqsfRs7oTWa1ZRWbVY+jZ3Qmqx9GzuhNZrVlFZtVj6NndCarH0bO6E1mtWUVm1WPo2d0JqsfRs7oTWa1ZRWbVY+jZ3Qmqx9GzuhNZrVlFZtVj6NndCarH0bO6E1mtWUVm1WPo2d0JqsfRs7oTWa1ZRWbVY+jZ3Qmqx9GzuhNZrVlFZtVj6NndCarH0bO6E1mtWUVm1WPo2d0JqsfRs7oTWa1ZRWbVY+jZ3Qmqx9GzuhNZrVlSOEb3+7+KldVj6NndC9VDTMbpaLG8XEPSom/kibeT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2" name="11 Imagen" descr="ITESZ Logo transp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31404" y="3195242"/>
            <a:ext cx="1717060" cy="1673918"/>
          </a:xfrm>
          <a:prstGeom prst="rect">
            <a:avLst/>
          </a:prstGeom>
        </p:spPr>
      </p:pic>
      <p:sp>
        <p:nvSpPr>
          <p:cNvPr id="13" name="12 Rectángulo"/>
          <p:cNvSpPr/>
          <p:nvPr/>
        </p:nvSpPr>
        <p:spPr>
          <a:xfrm>
            <a:off x="6120680" y="4850576"/>
            <a:ext cx="3347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Km. 7 Carretera Zamora-La Piedad</a:t>
            </a:r>
          </a:p>
          <a:p>
            <a:pPr algn="ctr"/>
            <a:r>
              <a:rPr lang="es-ES" sz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Tel. (351) 520-01-77 Ext. 1101</a:t>
            </a:r>
          </a:p>
          <a:p>
            <a:pPr algn="ctr"/>
            <a:r>
              <a:rPr lang="es-ES" sz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4"/>
              </a:rPr>
              <a:t>www.teczamora.mx</a:t>
            </a:r>
            <a:endParaRPr lang="es-ES" sz="1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5616624" y="2276872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sz="28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INGENIERÍA</a:t>
            </a:r>
          </a:p>
          <a:p>
            <a:pPr algn="ctr"/>
            <a:r>
              <a:rPr lang="es-ES" sz="28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ELECTRÓNICA</a:t>
            </a:r>
            <a:endParaRPr lang="es-ES" sz="2800" b="1" dirty="0">
              <a:ln w="10160">
                <a:solidFill>
                  <a:schemeClr val="accent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5" name="14 Imagen" descr="C:\Documents and Settings\Usuario\Escritorio\logos con vigencia.png"/>
          <p:cNvPicPr/>
          <p:nvPr/>
        </p:nvPicPr>
        <p:blipFill>
          <a:blip r:embed="rId5" cstate="print"/>
          <a:srcRect l="7504" r="48904" b="70642"/>
          <a:stretch>
            <a:fillRect/>
          </a:stretch>
        </p:blipFill>
        <p:spPr bwMode="auto">
          <a:xfrm>
            <a:off x="7236296" y="5949280"/>
            <a:ext cx="144016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19" name="Picture 31"/>
          <p:cNvPicPr>
            <a:picLocks noChangeAspect="1" noChangeArrowheads="1"/>
          </p:cNvPicPr>
          <p:nvPr/>
        </p:nvPicPr>
        <p:blipFill>
          <a:blip r:embed="rId6" cstate="print"/>
          <a:srcRect l="2929" t="13979" r="3330" b="21739"/>
          <a:stretch>
            <a:fillRect/>
          </a:stretch>
        </p:blipFill>
        <p:spPr bwMode="auto">
          <a:xfrm rot="16200000">
            <a:off x="1372141" y="1759700"/>
            <a:ext cx="6831769" cy="3312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20166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1"/>
            <a:ext cx="2555776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MX" sz="16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Objetivo General</a:t>
            </a:r>
            <a:endParaRPr lang="es-MX" sz="160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algn="just" fontAlgn="base"/>
            <a:r>
              <a:rPr lang="es-MX" sz="1400" dirty="0" smtClean="0"/>
              <a:t>Formar profesionistas con competencias profesionales para diseña, modela, implementar, operar, integrar, mantener, instalar, administrar, innovar y transferir tecnología electrónica existente y emergente en proyectos interdisciplinarios, a nivel nacional e internacional, para resolver problemas y atender las necesidades de su entorno con ética, actitud emprendedora, creativa, analítica y comprometidos con el desarrollo sustentable.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0" y="3717032"/>
            <a:ext cx="255577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MX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Perfil de Ingreso</a:t>
            </a:r>
            <a:endParaRPr lang="es-MX" sz="16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just" fontAlgn="base"/>
            <a:r>
              <a:rPr lang="es-MX" sz="1400" dirty="0" smtClean="0"/>
              <a:t>Interés por la investigación y la tecnología.</a:t>
            </a:r>
          </a:p>
          <a:p>
            <a:pPr algn="just" fontAlgn="base"/>
            <a:r>
              <a:rPr lang="es-MX" sz="1400" dirty="0" smtClean="0"/>
              <a:t>Interés en el desarrollo de dispositivos y sistemas electrónicos inteligentes.</a:t>
            </a:r>
          </a:p>
          <a:p>
            <a:pPr algn="just" fontAlgn="base"/>
            <a:r>
              <a:rPr lang="es-MX" sz="1400" dirty="0" smtClean="0"/>
              <a:t>Destreza manual, capacidad de concentración, creatividad e imaginación.</a:t>
            </a:r>
          </a:p>
          <a:p>
            <a:pPr algn="just" fontAlgn="base"/>
            <a:r>
              <a:rPr lang="es-MX" sz="1400" dirty="0" smtClean="0"/>
              <a:t>Habilidad de pensamiento lógico y analítico en la resolución de problemas.</a:t>
            </a:r>
          </a:p>
          <a:p>
            <a:pPr algn="just" fontAlgn="base"/>
            <a:r>
              <a:rPr lang="es-MX" sz="1400" dirty="0" smtClean="0"/>
              <a:t>Disciplina y responsabilidad para el trabajo en equipo.</a:t>
            </a:r>
          </a:p>
        </p:txBody>
      </p:sp>
      <p:sp>
        <p:nvSpPr>
          <p:cNvPr id="4" name="3 Rectángulo"/>
          <p:cNvSpPr/>
          <p:nvPr/>
        </p:nvSpPr>
        <p:spPr>
          <a:xfrm>
            <a:off x="2699792" y="0"/>
            <a:ext cx="3024336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es-MX" sz="16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Campo de Acción</a:t>
            </a:r>
            <a:endParaRPr lang="es-MX" sz="160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algn="just" fontAlgn="base"/>
            <a:r>
              <a:rPr lang="es-MX" sz="1400" dirty="0" smtClean="0"/>
              <a:t>El Ingeniero Electrónico es un profesional que puede incorporarse tanto a instituciones públicas como privadas, tanto en empresas que manejen tecnología de punta en este campo, como en aquellas cuyo nivel tecnológico sea incipiente; así mismo, puede desempeñarse en distintas áreas de aplicación de la electrónica, ya sea en empresas pequeñas, medianas o grandes.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5831632" y="188640"/>
            <a:ext cx="331236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MX" sz="16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Perfil de Egreso</a:t>
            </a:r>
            <a:r>
              <a:rPr lang="es-MX" sz="1400" b="1" dirty="0" smtClean="0"/>
              <a:t/>
            </a:r>
            <a:br>
              <a:rPr lang="es-MX" sz="1400" b="1" dirty="0" smtClean="0"/>
            </a:br>
            <a:r>
              <a:rPr lang="es-MX" sz="1400" dirty="0" smtClean="0"/>
              <a:t>El Egresado de la Licenciatura en Ingeniería Electrónica es capaz de:</a:t>
            </a:r>
          </a:p>
          <a:p>
            <a:pPr algn="just" fontAlgn="base"/>
            <a:r>
              <a:rPr lang="es-MX" sz="1400" dirty="0" smtClean="0"/>
              <a:t>Diseñar equipos y sistemas electrónicos analógicos, digitales, instrumentación, control, potencia y automatización.</a:t>
            </a:r>
          </a:p>
          <a:p>
            <a:pPr algn="just" fontAlgn="base"/>
            <a:r>
              <a:rPr lang="es-MX" sz="1400" dirty="0" smtClean="0"/>
              <a:t>Dirigir la operación de equipos y sistemas electrónicos en las áreas de comunicación, control, instrumentación y potencia.</a:t>
            </a:r>
          </a:p>
          <a:p>
            <a:pPr algn="just" fontAlgn="base"/>
            <a:r>
              <a:rPr lang="es-MX" sz="1400" dirty="0" smtClean="0"/>
              <a:t>Dirigir la instalación de sistemas y equipos electrónicos.</a:t>
            </a:r>
          </a:p>
          <a:p>
            <a:pPr algn="just" fontAlgn="base"/>
            <a:r>
              <a:rPr lang="es-MX" sz="1400" dirty="0" smtClean="0"/>
              <a:t>Continuar estudios de posgrado en el país o en el extranjero.</a:t>
            </a:r>
          </a:p>
          <a:p>
            <a:pPr algn="just" fontAlgn="base"/>
            <a:r>
              <a:rPr lang="es-MX" sz="1400" dirty="0" smtClean="0"/>
              <a:t>Participar en proyectos de investigación aplicada.</a:t>
            </a:r>
          </a:p>
          <a:p>
            <a:pPr algn="just" fontAlgn="base"/>
            <a:r>
              <a:rPr lang="es-MX" sz="1400" dirty="0" smtClean="0"/>
              <a:t>Capacitar al personal técnica del área.</a:t>
            </a:r>
          </a:p>
          <a:p>
            <a:pPr algn="just" fontAlgn="base"/>
            <a:r>
              <a:rPr lang="es-MX" sz="1400" dirty="0" smtClean="0"/>
              <a:t>Participar en la administración de los procesos de trabajo correspondientes a su profesión.</a:t>
            </a:r>
          </a:p>
          <a:p>
            <a:pPr algn="just" fontAlgn="base"/>
            <a:r>
              <a:rPr lang="es-MX" sz="1400" dirty="0" smtClean="0"/>
              <a:t>Comunicarse con efectividad para compartir conocimientos y experiencia en su ámbito profesional.</a:t>
            </a:r>
          </a:p>
          <a:p>
            <a:pPr algn="just" fontAlgn="base"/>
            <a:r>
              <a:rPr lang="es-MX" sz="1400" dirty="0" smtClean="0"/>
              <a:t>Asumir actitudes de liderazgo y compromiso </a:t>
            </a:r>
            <a:r>
              <a:rPr lang="es-MX" dirty="0" smtClean="0"/>
              <a:t>en su </a:t>
            </a:r>
            <a:r>
              <a:rPr lang="es-MX" sz="1400" dirty="0" smtClean="0"/>
              <a:t>trabajo y con su entorno social.</a:t>
            </a:r>
          </a:p>
        </p:txBody>
      </p:sp>
      <p:sp>
        <p:nvSpPr>
          <p:cNvPr id="6" name="5 Rectángulo"/>
          <p:cNvSpPr/>
          <p:nvPr/>
        </p:nvSpPr>
        <p:spPr>
          <a:xfrm>
            <a:off x="2699792" y="4732109"/>
            <a:ext cx="345638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endParaRPr lang="es-MX" sz="1400" dirty="0" smtClean="0"/>
          </a:p>
          <a:p>
            <a:pPr fontAlgn="base"/>
            <a:endParaRPr lang="es-MX" sz="1400" dirty="0" smtClean="0"/>
          </a:p>
          <a:p>
            <a:pPr algn="ctr" fontAlgn="base"/>
            <a:r>
              <a:rPr lang="es-MX" sz="1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Horarios de Atención</a:t>
            </a:r>
            <a:endParaRPr lang="es-MX" sz="14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fontAlgn="base"/>
            <a:r>
              <a:rPr lang="es-MX" sz="1400" dirty="0" smtClean="0"/>
              <a:t>Lunes a Viernes, de 9:00 a 15:00 hrs. y </a:t>
            </a:r>
          </a:p>
          <a:p>
            <a:pPr fontAlgn="base"/>
            <a:r>
              <a:rPr lang="es-MX" sz="1400" dirty="0" smtClean="0"/>
              <a:t>de 14:00 a 16:00 hrs.</a:t>
            </a:r>
          </a:p>
          <a:p>
            <a:pPr fontAlgn="base"/>
            <a:r>
              <a:rPr lang="es-MX" sz="1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Departamento de Electrónica</a:t>
            </a:r>
            <a:endParaRPr lang="es-MX" sz="14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fontAlgn="base"/>
            <a:r>
              <a:rPr lang="es-MX" sz="1400" dirty="0" smtClean="0"/>
              <a:t>MC. Francisco José Parra </a:t>
            </a:r>
            <a:r>
              <a:rPr lang="es-MX" sz="1400" dirty="0" err="1" smtClean="0"/>
              <a:t>Ortíz</a:t>
            </a:r>
            <a:r>
              <a:rPr lang="es-MX" sz="1400" dirty="0" smtClean="0"/>
              <a:t>.</a:t>
            </a:r>
          </a:p>
          <a:p>
            <a:pPr fontAlgn="base"/>
            <a:r>
              <a:rPr lang="es-MX" sz="1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Teléfono:</a:t>
            </a:r>
            <a:r>
              <a:rPr lang="es-MX" sz="1400" dirty="0" smtClean="0"/>
              <a:t> 01 (351) 520 0130, </a:t>
            </a:r>
            <a:r>
              <a:rPr lang="es-MX" sz="1400" dirty="0" err="1" smtClean="0"/>
              <a:t>ext</a:t>
            </a:r>
            <a:r>
              <a:rPr lang="es-MX" sz="1400" dirty="0" smtClean="0"/>
              <a:t> 1116</a:t>
            </a:r>
          </a:p>
          <a:p>
            <a:pPr fontAlgn="base"/>
            <a:r>
              <a:rPr lang="es-MX" sz="1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E-mail:</a:t>
            </a:r>
            <a:r>
              <a:rPr lang="es-MX" sz="1400" dirty="0" smtClean="0"/>
              <a:t> </a:t>
            </a:r>
            <a:r>
              <a:rPr lang="es-MX" sz="1400" b="1" dirty="0" smtClean="0">
                <a:hlinkClick r:id="rId2"/>
              </a:rPr>
              <a:t>fjparra@teczamora.edu.mx</a:t>
            </a:r>
            <a:endParaRPr lang="es-MX" sz="1400" dirty="0" smtClean="0"/>
          </a:p>
          <a:p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pic>
        <p:nvPicPr>
          <p:cNvPr id="2050" name="Picture 2" descr="https://encrypted-tbn1.gstatic.com/images?q=tbn:ANd9GcTYMavvaNL9nVKPqJqTuuVEVg-g8CMoxn045XvsXPosQeJiTzK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3068960"/>
            <a:ext cx="2809875" cy="1628776"/>
          </a:xfrm>
          <a:prstGeom prst="rect">
            <a:avLst/>
          </a:prstGeom>
          <a:noFill/>
        </p:spPr>
      </p:pic>
      <p:sp>
        <p:nvSpPr>
          <p:cNvPr id="8" name="7 Rectángulo"/>
          <p:cNvSpPr/>
          <p:nvPr/>
        </p:nvSpPr>
        <p:spPr>
          <a:xfrm>
            <a:off x="5004048" y="5694347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sz="28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INGENIERÍA</a:t>
            </a:r>
          </a:p>
          <a:p>
            <a:pPr algn="ctr"/>
            <a:r>
              <a:rPr lang="es-ES" sz="28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ELECTRÓNICA</a:t>
            </a:r>
            <a:endParaRPr lang="es-ES" sz="2800" b="1" dirty="0">
              <a:ln w="10160">
                <a:solidFill>
                  <a:schemeClr val="accent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513</TotalTime>
  <Words>316</Words>
  <Application>Microsoft Office PowerPoint</Application>
  <PresentationFormat>Presentación en pantalla (4:3)</PresentationFormat>
  <Paragraphs>51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Est Profesionales</dc:creator>
  <cp:lastModifiedBy>ITGermax</cp:lastModifiedBy>
  <cp:revision>38</cp:revision>
  <dcterms:created xsi:type="dcterms:W3CDTF">2014-02-05T20:37:42Z</dcterms:created>
  <dcterms:modified xsi:type="dcterms:W3CDTF">2014-02-18T15:30:14Z</dcterms:modified>
</cp:coreProperties>
</file>