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3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1998-5975-496D-BE0F-DF95FCDDFB72}" type="datetimeFigureOut">
              <a:rPr lang="es-MX" smtClean="0"/>
              <a:pPr/>
              <a:t>10/02/2014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C7E3-2B9A-45AF-9F92-D9BFD468AC7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75307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1998-5975-496D-BE0F-DF95FCDDFB72}" type="datetimeFigureOut">
              <a:rPr lang="es-MX" smtClean="0"/>
              <a:pPr/>
              <a:t>10/02/2014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C7E3-2B9A-45AF-9F92-D9BFD468AC7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67684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1998-5975-496D-BE0F-DF95FCDDFB72}" type="datetimeFigureOut">
              <a:rPr lang="es-MX" smtClean="0"/>
              <a:pPr/>
              <a:t>10/02/2014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C7E3-2B9A-45AF-9F92-D9BFD468AC7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44868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1998-5975-496D-BE0F-DF95FCDDFB72}" type="datetimeFigureOut">
              <a:rPr lang="es-MX" smtClean="0"/>
              <a:pPr/>
              <a:t>10/02/2014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C7E3-2B9A-45AF-9F92-D9BFD468AC7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24668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1998-5975-496D-BE0F-DF95FCDDFB72}" type="datetimeFigureOut">
              <a:rPr lang="es-MX" smtClean="0"/>
              <a:pPr/>
              <a:t>10/02/2014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C7E3-2B9A-45AF-9F92-D9BFD468AC7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00707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1998-5975-496D-BE0F-DF95FCDDFB72}" type="datetimeFigureOut">
              <a:rPr lang="es-MX" smtClean="0"/>
              <a:pPr/>
              <a:t>10/02/2014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C7E3-2B9A-45AF-9F92-D9BFD468AC7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781770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1998-5975-496D-BE0F-DF95FCDDFB72}" type="datetimeFigureOut">
              <a:rPr lang="es-MX" smtClean="0"/>
              <a:pPr/>
              <a:t>10/02/2014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C7E3-2B9A-45AF-9F92-D9BFD468AC7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04945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1998-5975-496D-BE0F-DF95FCDDFB72}" type="datetimeFigureOut">
              <a:rPr lang="es-MX" smtClean="0"/>
              <a:pPr/>
              <a:t>10/02/2014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C7E3-2B9A-45AF-9F92-D9BFD468AC7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82751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1998-5975-496D-BE0F-DF95FCDDFB72}" type="datetimeFigureOut">
              <a:rPr lang="es-MX" smtClean="0"/>
              <a:pPr/>
              <a:t>10/02/2014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C7E3-2B9A-45AF-9F92-D9BFD468AC7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3913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1998-5975-496D-BE0F-DF95FCDDFB72}" type="datetimeFigureOut">
              <a:rPr lang="es-MX" smtClean="0"/>
              <a:pPr/>
              <a:t>10/02/2014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C7E3-2B9A-45AF-9F92-D9BFD468AC7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36091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01998-5975-496D-BE0F-DF95FCDDFB72}" type="datetimeFigureOut">
              <a:rPr lang="es-MX" smtClean="0"/>
              <a:pPr/>
              <a:t>10/02/2014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C7E3-2B9A-45AF-9F92-D9BFD468AC7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91420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01998-5975-496D-BE0F-DF95FCDDFB72}" type="datetimeFigureOut">
              <a:rPr lang="es-MX" smtClean="0"/>
              <a:pPr/>
              <a:t>10/02/2014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C7E3-2B9A-45AF-9F92-D9BFD468AC7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24681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059832" y="0"/>
            <a:ext cx="3024336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0" y="36955"/>
            <a:ext cx="2988504" cy="223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ITESZ Logo trans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7388" y="3717032"/>
            <a:ext cx="1717060" cy="167391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53866" y="1835009"/>
            <a:ext cx="5688639" cy="297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54443" y="5992169"/>
            <a:ext cx="768500" cy="74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6084168" y="2444695"/>
            <a:ext cx="30807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Instituto Tecnológico</a:t>
            </a:r>
          </a:p>
          <a:p>
            <a:pPr algn="ctr"/>
            <a:r>
              <a:rPr lang="es-E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 Estudios Superiores</a:t>
            </a:r>
          </a:p>
          <a:p>
            <a:pPr algn="ctr"/>
            <a:r>
              <a:rPr lang="es-E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 Zamora</a:t>
            </a:r>
            <a:endParaRPr lang="es-ES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121183" y="5445224"/>
            <a:ext cx="302416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Km. 7 Carretera Zamora-La Piedad</a:t>
            </a:r>
          </a:p>
          <a:p>
            <a:pPr algn="ctr"/>
            <a:r>
              <a:rPr lang="es-ES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Tel. (351) 520-01-77 Ext. 1109</a:t>
            </a:r>
          </a:p>
          <a:p>
            <a:pPr algn="ctr"/>
            <a:r>
              <a:rPr lang="es-E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www.teczamora.mx</a:t>
            </a:r>
            <a:endParaRPr lang="es-ES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s-E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Ige.itesz@gmail.com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755576" y="44624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2014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5832" y="764704"/>
            <a:ext cx="3024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Entrega de Fichas:</a:t>
            </a:r>
          </a:p>
          <a:p>
            <a:pPr algn="ctr"/>
            <a:r>
              <a:rPr lang="es-MX" sz="2000" dirty="0" smtClean="0"/>
              <a:t>12 de febrero - 20 de junio</a:t>
            </a:r>
            <a:endParaRPr lang="es-MX" sz="2000" dirty="0"/>
          </a:p>
          <a:p>
            <a:pPr algn="ctr"/>
            <a:r>
              <a:rPr lang="es-MX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Examen de Selección:</a:t>
            </a:r>
          </a:p>
          <a:p>
            <a:pPr algn="ctr"/>
            <a:r>
              <a:rPr lang="es-MX" sz="2000" dirty="0" smtClean="0"/>
              <a:t>27 de junio</a:t>
            </a:r>
            <a:endParaRPr lang="es-MX" sz="2000" dirty="0"/>
          </a:p>
          <a:p>
            <a:pPr algn="ctr"/>
            <a:r>
              <a:rPr lang="es-MX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Requisitos:</a:t>
            </a:r>
          </a:p>
          <a:p>
            <a:pPr algn="ctr"/>
            <a:r>
              <a:rPr lang="es-MX" sz="2000" dirty="0" smtClean="0"/>
              <a:t>2 Fotos tamaño infantil</a:t>
            </a:r>
          </a:p>
          <a:p>
            <a:pPr algn="ctr"/>
            <a:r>
              <a:rPr lang="es-MX" sz="2000" dirty="0" smtClean="0"/>
              <a:t>Constancia de Estudios</a:t>
            </a:r>
          </a:p>
          <a:p>
            <a:pPr algn="ctr"/>
            <a:r>
              <a:rPr lang="es-MX" sz="2000" dirty="0" err="1" smtClean="0"/>
              <a:t>CURP</a:t>
            </a:r>
            <a:endParaRPr lang="es-MX" sz="2000" dirty="0" smtClean="0"/>
          </a:p>
          <a:p>
            <a:pPr algn="ctr"/>
            <a:r>
              <a:rPr lang="es-MX" sz="2000" dirty="0" smtClean="0"/>
              <a:t>Realizar depósito de $1,000 en Banamex Cuenta 016974-4</a:t>
            </a:r>
          </a:p>
          <a:p>
            <a:pPr algn="ctr"/>
            <a:r>
              <a:rPr lang="es-MX" sz="2000" dirty="0" err="1" smtClean="0"/>
              <a:t>Suc</a:t>
            </a:r>
            <a:r>
              <a:rPr lang="es-MX" sz="2000" dirty="0" smtClean="0"/>
              <a:t>. 0154 Referencia 0000051039.</a:t>
            </a:r>
          </a:p>
          <a:p>
            <a:pPr algn="ctr"/>
            <a:r>
              <a:rPr lang="es-MX" sz="2000" dirty="0" smtClean="0"/>
              <a:t>a nombre del Instituto Tecnológico de Estudios Superiores de Zamora</a:t>
            </a:r>
            <a:endParaRPr lang="es-MX" sz="2000" dirty="0"/>
          </a:p>
          <a:p>
            <a:pPr algn="ctr"/>
            <a:r>
              <a:rPr lang="es-MX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Inicio de Curso Propedéutico:</a:t>
            </a:r>
          </a:p>
          <a:p>
            <a:pPr algn="ctr"/>
            <a:r>
              <a:rPr lang="es-MX" sz="2000" dirty="0" smtClean="0"/>
              <a:t>03 de mayo</a:t>
            </a:r>
            <a:endParaRPr lang="es-MX" sz="2000" dirty="0"/>
          </a:p>
        </p:txBody>
      </p:sp>
    </p:spTree>
    <p:extLst>
      <p:ext uri="{BB962C8B-B14F-4D97-AF65-F5344CB8AC3E}">
        <p14:creationId xmlns="" xmlns:p14="http://schemas.microsoft.com/office/powerpoint/2010/main" val="405337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073008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5832" y="44624"/>
            <a:ext cx="3024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Objetivo General</a:t>
            </a:r>
          </a:p>
          <a:p>
            <a:pPr algn="just"/>
            <a:r>
              <a:rPr lang="es-MX" sz="1400" dirty="0" smtClean="0"/>
              <a:t>Formar integralmente profesionales que contribuyan a la gestión de empresas e innovación de procesos; así como al diseño, implementación y desarrollo de sistemas estratégicos de negocios, optimizando recursos en un entorno global, con ética y responsabilidad social.</a:t>
            </a:r>
          </a:p>
          <a:p>
            <a:pPr algn="just"/>
            <a:endParaRPr lang="es-MX" sz="1400" dirty="0" smtClean="0"/>
          </a:p>
          <a:p>
            <a:pPr algn="ctr"/>
            <a:r>
              <a:rPr lang="es-MX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Perfil de Ingreso</a:t>
            </a:r>
          </a:p>
          <a:p>
            <a:pPr algn="just"/>
            <a:r>
              <a:rPr lang="es-MX" sz="1400" dirty="0" smtClean="0"/>
              <a:t>El alumno  aspirante a cursar la carrera de Ingeniería en Gestión Empresarial, debe cumplir las características de:</a:t>
            </a:r>
          </a:p>
          <a:p>
            <a:pPr algn="just"/>
            <a:r>
              <a:rPr lang="es-MX" sz="1400" dirty="0" smtClean="0"/>
              <a:t>Amplio sentido práctico.</a:t>
            </a:r>
          </a:p>
          <a:p>
            <a:pPr algn="just"/>
            <a:r>
              <a:rPr lang="es-MX" sz="1400" dirty="0" smtClean="0"/>
              <a:t>Capacidad de razonamiento.</a:t>
            </a:r>
          </a:p>
          <a:p>
            <a:pPr algn="just"/>
            <a:r>
              <a:rPr lang="es-MX" sz="1400" dirty="0" smtClean="0"/>
              <a:t>Capacidad de Abstracción.</a:t>
            </a:r>
          </a:p>
          <a:p>
            <a:pPr algn="just"/>
            <a:r>
              <a:rPr lang="es-MX" sz="1400" dirty="0" smtClean="0"/>
              <a:t>Sentido de la organización y el método.</a:t>
            </a:r>
          </a:p>
          <a:p>
            <a:pPr algn="just"/>
            <a:r>
              <a:rPr lang="es-MX" sz="1400" dirty="0" smtClean="0"/>
              <a:t>Capacidad de creación e innovación.</a:t>
            </a:r>
          </a:p>
          <a:p>
            <a:pPr algn="just"/>
            <a:r>
              <a:rPr lang="es-MX" sz="1400" dirty="0" smtClean="0"/>
              <a:t>Planificador.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060168" y="44608"/>
            <a:ext cx="302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Campo de Acción</a:t>
            </a:r>
          </a:p>
          <a:p>
            <a:pPr algn="just"/>
            <a:r>
              <a:rPr lang="es-MX" sz="1400" dirty="0" smtClean="0"/>
              <a:t>Diseñar estructuras Administrativas de organizaciones y su ejecución.</a:t>
            </a:r>
          </a:p>
          <a:p>
            <a:pPr algn="just"/>
            <a:r>
              <a:rPr lang="es-MX" sz="1400" dirty="0" smtClean="0"/>
              <a:t>Gerente de Empresas públicas o privadas.</a:t>
            </a:r>
          </a:p>
          <a:p>
            <a:pPr algn="just"/>
            <a:r>
              <a:rPr lang="es-MX" sz="1400" dirty="0" smtClean="0"/>
              <a:t>Gerente de Operaciones.</a:t>
            </a:r>
          </a:p>
          <a:p>
            <a:pPr algn="just"/>
            <a:r>
              <a:rPr lang="es-MX" sz="1400" dirty="0" smtClean="0"/>
              <a:t>Diseñar y ejecutar proyectos de inversión.</a:t>
            </a:r>
          </a:p>
          <a:p>
            <a:pPr algn="just"/>
            <a:r>
              <a:rPr lang="es-MX" sz="1400" dirty="0" smtClean="0"/>
              <a:t>Asesor independiente en áreas empresariales.</a:t>
            </a:r>
          </a:p>
          <a:p>
            <a:pPr algn="just"/>
            <a:r>
              <a:rPr lang="es-MX" sz="1400" dirty="0" smtClean="0"/>
              <a:t>Creación de Empresas, Industrias, Comerciales o de servicios demostrando capacidad  innovadora y prospección técnica administrativa y de Gestión.</a:t>
            </a:r>
          </a:p>
          <a:p>
            <a:pPr algn="just"/>
            <a:r>
              <a:rPr lang="es-MX" sz="1400" dirty="0" smtClean="0"/>
              <a:t>Directivo y Ejecutivo en cualquier tipo de Empresa en el Área de Administración y Gestión.</a:t>
            </a:r>
          </a:p>
          <a:p>
            <a:pPr algn="just"/>
            <a:r>
              <a:rPr lang="es-MX" sz="1400" dirty="0" smtClean="0"/>
              <a:t>Administrar y controlar el proceso empresarial.</a:t>
            </a:r>
          </a:p>
          <a:p>
            <a:pPr algn="just"/>
            <a:r>
              <a:rPr lang="es-MX" sz="1400" dirty="0" smtClean="0"/>
              <a:t>Consultor asesor, en las áreas estratégicas de las Empresas.</a:t>
            </a:r>
          </a:p>
          <a:p>
            <a:pPr algn="just"/>
            <a:r>
              <a:rPr lang="es-MX" sz="1400" dirty="0" smtClean="0"/>
              <a:t>Administrar proyectos de Inversión en un medio local, regional y global</a:t>
            </a:r>
          </a:p>
          <a:p>
            <a:pPr algn="just"/>
            <a:endParaRPr lang="es-MX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084168" y="41520"/>
            <a:ext cx="302433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Perfil de Egreso</a:t>
            </a:r>
          </a:p>
          <a:p>
            <a:pPr algn="just"/>
            <a:r>
              <a:rPr lang="es-MX" sz="1400" dirty="0" smtClean="0"/>
              <a:t>Desarrollar y aplicar habilidades directivas y la ingeniería en el diseño, creación, gestión, desarrollo, fortalecimiento e innovación de las organizaciones, con una orientación sistémica y sustentable para la toma de decisiones en forma efectiva.</a:t>
            </a:r>
          </a:p>
          <a:p>
            <a:pPr algn="just"/>
            <a:r>
              <a:rPr lang="es-MX" sz="1400" dirty="0" smtClean="0"/>
              <a:t>Diseñar e innovar estructuras administrativas y procesos, con base en las necesidades de las organizaciones para competir eficientemente en mercados globales.</a:t>
            </a:r>
          </a:p>
          <a:p>
            <a:pPr algn="just"/>
            <a:r>
              <a:rPr lang="es-MX" sz="1400" dirty="0" smtClean="0"/>
              <a:t>Gestionar eficientemente los recursos de la organización con visión compartida, con el fin de suministrar bienes y servicios de calidad.</a:t>
            </a:r>
          </a:p>
          <a:p>
            <a:pPr algn="just"/>
            <a:r>
              <a:rPr lang="es-MX" sz="1400" dirty="0" smtClean="0"/>
              <a:t>Aplicar métodos cuantitativos y cualitativos para el análisis e interpretación de datos y modelado de sistemas, en los procesos organizacionales para la mejora continua, atendiendo estándares de calidad mundial.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77816"/>
            <a:ext cx="1641453" cy="1584176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2738094" y="5589240"/>
            <a:ext cx="371717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INGENIERÍA EN</a:t>
            </a:r>
          </a:p>
          <a:p>
            <a:pPr algn="ctr"/>
            <a:r>
              <a:rPr lang="es-ES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GESTIÓN EMPRESARIAL</a:t>
            </a:r>
            <a:endParaRPr lang="es-ES" sz="2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04231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507</TotalTime>
  <Words>407</Words>
  <Application>Microsoft Office PowerPoint</Application>
  <PresentationFormat>Presentación en pantalla (4:3)</PresentationFormat>
  <Paragraphs>50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Diapositiva 1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 Profesionales</dc:creator>
  <cp:lastModifiedBy>NUEVO USUARIO</cp:lastModifiedBy>
  <cp:revision>36</cp:revision>
  <dcterms:created xsi:type="dcterms:W3CDTF">2014-02-05T20:37:42Z</dcterms:created>
  <dcterms:modified xsi:type="dcterms:W3CDTF">2014-02-10T15:28:27Z</dcterms:modified>
</cp:coreProperties>
</file>