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0" r:id="rId2"/>
    <p:sldId id="271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BDCA90-5CE6-4E6E-852A-5C97E9494A86}" type="datetimeFigureOut">
              <a:rPr lang="es-MX" smtClean="0"/>
              <a:t>18/02/2014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1DF2F-7ADD-4338-8FA9-A95D4921F5AA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1DF2F-7ADD-4338-8FA9-A95D4921F5AA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1DF2F-7ADD-4338-8FA9-A95D4921F5AA}" type="slidenum">
              <a:rPr lang="es-MX" smtClean="0"/>
              <a:t>2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753071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76840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448684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24668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00707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781770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049457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82751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39131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360914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914207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246810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hyperlink" Target="http://www.teczamora.mx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hyperlink" Target="mailto:industrial@teczamora.m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496" y="908720"/>
            <a:ext cx="3024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Entrega de Fichas:</a:t>
            </a:r>
          </a:p>
          <a:p>
            <a:pPr algn="ctr"/>
            <a:r>
              <a:rPr lang="es-MX" sz="2000" dirty="0" smtClean="0"/>
              <a:t>12 de febrero - 20 de junio</a:t>
            </a:r>
            <a:endParaRPr lang="es-MX" sz="2000" dirty="0"/>
          </a:p>
          <a:p>
            <a:pPr algn="ctr"/>
            <a:r>
              <a:rPr lang="es-MX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Examen de Selección:</a:t>
            </a:r>
          </a:p>
          <a:p>
            <a:pPr algn="ctr"/>
            <a:r>
              <a:rPr lang="es-MX" sz="2000" dirty="0" smtClean="0"/>
              <a:t>27 de junio</a:t>
            </a:r>
            <a:endParaRPr lang="es-MX" sz="2000" dirty="0"/>
          </a:p>
          <a:p>
            <a:pPr algn="ctr"/>
            <a:r>
              <a:rPr lang="es-MX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Requisitos:</a:t>
            </a:r>
          </a:p>
          <a:p>
            <a:pPr algn="ctr"/>
            <a:r>
              <a:rPr lang="es-MX" sz="2000" dirty="0" smtClean="0"/>
              <a:t>2 Fotos tamaño infantil</a:t>
            </a:r>
          </a:p>
          <a:p>
            <a:pPr algn="ctr"/>
            <a:r>
              <a:rPr lang="es-MX" sz="2000" dirty="0" smtClean="0"/>
              <a:t>Constancia de Estudios</a:t>
            </a:r>
          </a:p>
          <a:p>
            <a:pPr algn="ctr"/>
            <a:r>
              <a:rPr lang="es-MX" sz="2000" dirty="0" err="1" smtClean="0"/>
              <a:t>CURP</a:t>
            </a:r>
            <a:endParaRPr lang="es-MX" sz="2000" dirty="0" smtClean="0"/>
          </a:p>
          <a:p>
            <a:pPr algn="ctr"/>
            <a:r>
              <a:rPr lang="es-MX" sz="2000" dirty="0" smtClean="0"/>
              <a:t>Realizar depósito de $1,000 en Banamex Cuenta 016974-4</a:t>
            </a:r>
          </a:p>
          <a:p>
            <a:pPr algn="ctr"/>
            <a:r>
              <a:rPr lang="es-MX" sz="2000" dirty="0" err="1" smtClean="0"/>
              <a:t>Suc</a:t>
            </a:r>
            <a:r>
              <a:rPr lang="es-MX" sz="2000" dirty="0" smtClean="0"/>
              <a:t>. 0154 Referencia 0000051039.</a:t>
            </a:r>
          </a:p>
          <a:p>
            <a:pPr algn="ctr"/>
            <a:r>
              <a:rPr lang="es-MX" sz="2000" dirty="0" smtClean="0"/>
              <a:t>a nombre del Instituto Tecnológico de Estudios Superiores de Zamora</a:t>
            </a:r>
            <a:endParaRPr lang="es-MX" sz="2000" dirty="0"/>
          </a:p>
          <a:p>
            <a:pPr algn="ctr"/>
            <a:r>
              <a:rPr lang="es-MX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Inicio de Curso Propedéutico:</a:t>
            </a:r>
          </a:p>
          <a:p>
            <a:pPr algn="ctr"/>
            <a:r>
              <a:rPr lang="es-MX" sz="2000" dirty="0" smtClean="0"/>
              <a:t>03 de mayo</a:t>
            </a:r>
            <a:endParaRPr lang="es-MX" sz="2000" dirty="0"/>
          </a:p>
        </p:txBody>
      </p:sp>
      <p:sp>
        <p:nvSpPr>
          <p:cNvPr id="3" name="2 Rectángulo"/>
          <p:cNvSpPr/>
          <p:nvPr/>
        </p:nvSpPr>
        <p:spPr>
          <a:xfrm>
            <a:off x="683568" y="44624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2014</a:t>
            </a:r>
            <a:endParaRPr lang="es-E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3 Imagen" descr="ITESZ Logo transp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4248" y="260648"/>
            <a:ext cx="1717060" cy="1673918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5544616" y="192960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Instituto Tecnológico</a:t>
            </a:r>
          </a:p>
          <a:p>
            <a:pPr algn="ctr"/>
            <a:r>
              <a:rPr lang="es-E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de Estudios Superiores</a:t>
            </a:r>
          </a:p>
          <a:p>
            <a:pPr algn="ctr"/>
            <a:r>
              <a:rPr lang="es-E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de Zamora</a:t>
            </a:r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6053182" y="2852936"/>
            <a:ext cx="3415361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INGENIERÍA </a:t>
            </a:r>
          </a:p>
          <a:p>
            <a:pPr algn="ctr"/>
            <a:r>
              <a:rPr lang="es-ES" sz="28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INDUSTRIAL</a:t>
            </a:r>
          </a:p>
        </p:txBody>
      </p:sp>
      <p:sp>
        <p:nvSpPr>
          <p:cNvPr id="9" name="8 Rectángulo"/>
          <p:cNvSpPr/>
          <p:nvPr/>
        </p:nvSpPr>
        <p:spPr>
          <a:xfrm>
            <a:off x="6192688" y="6023029"/>
            <a:ext cx="3347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Km. 7 Carretera Zamora-La Piedad</a:t>
            </a:r>
          </a:p>
          <a:p>
            <a:pPr algn="ctr"/>
            <a:r>
              <a:rPr lang="es-ES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Tel. (351) 520-01-77 Ext. 1101</a:t>
            </a:r>
          </a:p>
          <a:p>
            <a:pPr algn="ctr"/>
            <a:r>
              <a:rPr lang="es-ES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4"/>
              </a:rPr>
              <a:t>www.teczamora.mx</a:t>
            </a:r>
            <a:endParaRPr lang="es-ES" sz="1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9 Imagen" descr="C:\Documents and Settings\Usuario\Escritorio\logos con vigencia.png"/>
          <p:cNvPicPr/>
          <p:nvPr/>
        </p:nvPicPr>
        <p:blipFill>
          <a:blip r:embed="rId5" cstate="print"/>
          <a:srcRect l="7504" r="48904" b="70642"/>
          <a:stretch>
            <a:fillRect/>
          </a:stretch>
        </p:blipFill>
        <p:spPr bwMode="auto">
          <a:xfrm>
            <a:off x="6732240" y="5085184"/>
            <a:ext cx="208823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http://3.bp.blogspot.com/-7YOJQd3uDmY/UY23k_GJvfI/AAAAAAAAAB0/OFFt2wnafPg/s1600/Ingenier%C3%ADa%2BIndustrial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76256" y="3789040"/>
            <a:ext cx="2016224" cy="1089225"/>
          </a:xfrm>
          <a:prstGeom prst="rect">
            <a:avLst/>
          </a:prstGeom>
          <a:noFill/>
        </p:spPr>
      </p:pic>
      <p:pic>
        <p:nvPicPr>
          <p:cNvPr id="12" name="11 Imagen" descr="RETICULA ING. INDUSTRIAL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5400000">
            <a:off x="1359024" y="1628800"/>
            <a:ext cx="6858000" cy="3600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http://www.itesm.mx/wps/wcm/connect/5d04b080492e7e21b997f99710ff143e/IIS+2011-1.jpg?MOD=AJPERES&amp;CACHEID=5d04b080492e7e21b997f99710ff143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685807"/>
            <a:ext cx="1800200" cy="959217"/>
          </a:xfrm>
          <a:prstGeom prst="rect">
            <a:avLst/>
          </a:prstGeom>
          <a:noFill/>
        </p:spPr>
      </p:pic>
      <p:sp>
        <p:nvSpPr>
          <p:cNvPr id="7" name="6 Rectángulo"/>
          <p:cNvSpPr/>
          <p:nvPr/>
        </p:nvSpPr>
        <p:spPr>
          <a:xfrm>
            <a:off x="179512" y="116632"/>
            <a:ext cx="2952328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Objetivo General</a:t>
            </a:r>
            <a:endParaRPr lang="es-MX" sz="1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 fontAlgn="base"/>
            <a:r>
              <a:rPr lang="es-MX" sz="1400" dirty="0" smtClean="0"/>
              <a:t>Formar profesionales integrales que cuenten con las herramientas y habilidades necesarias para contribuir a la modernización y efectividad de los sistemas productivos o de servicios, así como para perfeccionar procesos que cumplan con estándares de calidad que satisfagan las necesidades de la sociedad, contribuyendo a mejorar el medio ambiente.</a:t>
            </a:r>
            <a:endParaRPr lang="es-MX" sz="1400" dirty="0"/>
          </a:p>
        </p:txBody>
      </p:sp>
      <p:sp>
        <p:nvSpPr>
          <p:cNvPr id="8" name="7 Rectángulo"/>
          <p:cNvSpPr/>
          <p:nvPr/>
        </p:nvSpPr>
        <p:spPr>
          <a:xfrm>
            <a:off x="179512" y="3674055"/>
            <a:ext cx="28803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Perfil de Ingreso</a:t>
            </a:r>
            <a:endParaRPr lang="es-MX" sz="1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 fontAlgn="base"/>
            <a:r>
              <a:rPr lang="es-MX" sz="1400" dirty="0" smtClean="0"/>
              <a:t>Ser creativo, crítico, ingenioso e innovador, y tener interés por proponer soluciones a problemas concretos.</a:t>
            </a:r>
          </a:p>
          <a:p>
            <a:pPr algn="just" fontAlgn="base"/>
            <a:r>
              <a:rPr lang="es-MX" sz="1400" dirty="0" smtClean="0"/>
              <a:t>Si te atrae el uso de las computadoras y las matemáticas.</a:t>
            </a:r>
          </a:p>
          <a:p>
            <a:pPr algn="just" fontAlgn="base"/>
            <a:r>
              <a:rPr lang="es-MX" sz="1400" dirty="0" smtClean="0"/>
              <a:t>Utilizar tu razonamiento lógico y capacidad de análisis.</a:t>
            </a:r>
          </a:p>
          <a:p>
            <a:pPr algn="just" fontAlgn="base"/>
            <a:r>
              <a:rPr lang="es-MX" sz="1400" dirty="0" smtClean="0"/>
              <a:t>Utilizar el diálogo y la comunicación.</a:t>
            </a:r>
          </a:p>
          <a:p>
            <a:pPr algn="just" fontAlgn="base"/>
            <a:r>
              <a:rPr lang="es-MX" sz="1400" dirty="0" smtClean="0"/>
              <a:t>Ser organizado y tener un espíritu emprendedor.</a:t>
            </a:r>
          </a:p>
          <a:p>
            <a:pPr algn="just" fontAlgn="base"/>
            <a:r>
              <a:rPr lang="es-MX" sz="1400" dirty="0" smtClean="0"/>
              <a:t>Proponer soluciones a problemas sociales y del medio ambiente.</a:t>
            </a:r>
            <a:endParaRPr lang="es-MX" sz="1400" dirty="0"/>
          </a:p>
        </p:txBody>
      </p:sp>
      <p:sp>
        <p:nvSpPr>
          <p:cNvPr id="9" name="8 Rectángulo"/>
          <p:cNvSpPr/>
          <p:nvPr/>
        </p:nvSpPr>
        <p:spPr>
          <a:xfrm>
            <a:off x="5940152" y="5661248"/>
            <a:ext cx="3024336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INGENIERÍA </a:t>
            </a:r>
          </a:p>
          <a:p>
            <a:pPr algn="ctr"/>
            <a:r>
              <a:rPr lang="es-ES" sz="28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INDUSTRIAL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3347864" y="188640"/>
            <a:ext cx="273630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Campo de Acción</a:t>
            </a:r>
            <a:endParaRPr lang="es-MX" sz="1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 fontAlgn="base"/>
            <a:r>
              <a:rPr lang="es-MX" sz="1400" dirty="0" smtClean="0"/>
              <a:t>Tu propia empresa.</a:t>
            </a:r>
          </a:p>
          <a:p>
            <a:pPr algn="just" fontAlgn="base"/>
            <a:r>
              <a:rPr lang="es-MX" sz="1400" dirty="0" smtClean="0"/>
              <a:t>Compañías nacionales y extranjeras de los ramos industrial, comercial y de servicios.</a:t>
            </a:r>
          </a:p>
          <a:p>
            <a:pPr algn="just" fontAlgn="base"/>
            <a:r>
              <a:rPr lang="es-MX" sz="1400" dirty="0" smtClean="0"/>
              <a:t>Proyectando consultorías de empresas o servicios de </a:t>
            </a:r>
            <a:r>
              <a:rPr lang="es-MX" sz="1400" dirty="0" err="1" smtClean="0"/>
              <a:t>outsourcing</a:t>
            </a:r>
            <a:r>
              <a:rPr lang="es-MX" sz="1400" dirty="0" smtClean="0"/>
              <a:t>.</a:t>
            </a:r>
          </a:p>
          <a:p>
            <a:pPr algn="just" fontAlgn="base"/>
            <a:r>
              <a:rPr lang="es-MX" sz="1400" dirty="0" smtClean="0"/>
              <a:t>Dependencias gubernamentales.</a:t>
            </a:r>
          </a:p>
          <a:p>
            <a:pPr algn="just" fontAlgn="base"/>
            <a:r>
              <a:rPr lang="es-MX" sz="1400" dirty="0" smtClean="0"/>
              <a:t>Organizaciones financieras.</a:t>
            </a:r>
          </a:p>
          <a:p>
            <a:pPr algn="just" fontAlgn="base"/>
            <a:r>
              <a:rPr lang="es-MX" sz="1400" dirty="0" smtClean="0"/>
              <a:t>Instituciones educativas y centros de capacitación.</a:t>
            </a:r>
          </a:p>
          <a:p>
            <a:pPr algn="just" fontAlgn="base"/>
            <a:r>
              <a:rPr lang="es-MX" sz="1400" dirty="0" smtClean="0"/>
              <a:t>Investigación tecnológica, científica y docente.</a:t>
            </a:r>
            <a:endParaRPr lang="es-MX" sz="1400" dirty="0"/>
          </a:p>
        </p:txBody>
      </p:sp>
      <p:sp>
        <p:nvSpPr>
          <p:cNvPr id="11" name="10 Rectángulo"/>
          <p:cNvSpPr/>
          <p:nvPr/>
        </p:nvSpPr>
        <p:spPr>
          <a:xfrm>
            <a:off x="6119664" y="188640"/>
            <a:ext cx="2988840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Perfil de Egreso</a:t>
            </a:r>
            <a:r>
              <a:rPr lang="es-MX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r>
            <a:br>
              <a:rPr lang="es-MX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endParaRPr lang="es-MX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 fontAlgn="base"/>
            <a:r>
              <a:rPr lang="es-MX" sz="1400" dirty="0" smtClean="0"/>
              <a:t>Crear y administrar su propia empresa.</a:t>
            </a:r>
          </a:p>
          <a:p>
            <a:pPr algn="just" fontAlgn="base"/>
            <a:r>
              <a:rPr lang="es-MX" sz="1400" dirty="0" smtClean="0"/>
              <a:t>Optimizar sistemas productivos de bienes y servicios con una visión global de las organizaciones.</a:t>
            </a:r>
          </a:p>
          <a:p>
            <a:pPr algn="just" fontAlgn="base"/>
            <a:r>
              <a:rPr lang="es-MX" sz="1400" dirty="0" smtClean="0"/>
              <a:t>Diseñar, planear, desarrollar, controlar y mejorar los procesos en las empresas.</a:t>
            </a:r>
          </a:p>
          <a:p>
            <a:pPr algn="just" fontAlgn="base"/>
            <a:r>
              <a:rPr lang="es-MX" sz="1400" dirty="0" smtClean="0"/>
              <a:t>Realizar simulaciones para optimizar y mejorar los procesos en las empresas.</a:t>
            </a:r>
          </a:p>
          <a:p>
            <a:pPr algn="just" fontAlgn="base"/>
            <a:r>
              <a:rPr lang="es-MX" sz="1400" dirty="0" smtClean="0"/>
              <a:t>Diseñar sistemas integradores que garanticen la eficiencia en los procesos de producción, abastecimiento, recursos financieros, soporte técnico, distribución y comercialización de un producto.</a:t>
            </a:r>
          </a:p>
          <a:p>
            <a:pPr algn="just" fontAlgn="base"/>
            <a:r>
              <a:rPr lang="es-MX" sz="1400" dirty="0" smtClean="0"/>
              <a:t>Garantizar la calidad y funcionalidad de un producto requerido por el mercado.</a:t>
            </a:r>
          </a:p>
          <a:p>
            <a:pPr algn="just" fontAlgn="base"/>
            <a:r>
              <a:rPr lang="es-MX" sz="1400" dirty="0" smtClean="0"/>
              <a:t>Diseñar procesos amigables con el medio ambiente de manera sustentada.</a:t>
            </a:r>
          </a:p>
          <a:p>
            <a:pPr fontAlgn="base"/>
            <a:endParaRPr lang="es-MX" dirty="0"/>
          </a:p>
        </p:txBody>
      </p:sp>
      <p:sp>
        <p:nvSpPr>
          <p:cNvPr id="12" name="11 Rectángulo"/>
          <p:cNvSpPr/>
          <p:nvPr/>
        </p:nvSpPr>
        <p:spPr>
          <a:xfrm>
            <a:off x="3275856" y="5196007"/>
            <a:ext cx="280831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Departamento de Ingeniería Industrial</a:t>
            </a:r>
            <a:endParaRPr lang="es-MX" sz="1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fontAlgn="base"/>
            <a:r>
              <a:rPr lang="es-MX" sz="1400" dirty="0" smtClean="0"/>
              <a:t>Ing. Francisco Vázquez López.</a:t>
            </a:r>
          </a:p>
          <a:p>
            <a:pPr fontAlgn="base"/>
            <a:r>
              <a:rPr lang="es-MX" sz="1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Teléfono: </a:t>
            </a:r>
            <a:r>
              <a:rPr lang="es-MX" sz="1400" dirty="0" smtClean="0"/>
              <a:t>01 (351) 520 0130, </a:t>
            </a:r>
            <a:r>
              <a:rPr lang="es-MX" sz="1400" dirty="0" err="1" smtClean="0"/>
              <a:t>ext</a:t>
            </a:r>
            <a:r>
              <a:rPr lang="es-MX" sz="1400" smtClean="0"/>
              <a:t> 1121</a:t>
            </a:r>
            <a:endParaRPr lang="es-MX" sz="1400" dirty="0" smtClean="0"/>
          </a:p>
          <a:p>
            <a:pPr fontAlgn="base"/>
            <a:r>
              <a:rPr lang="es-MX" sz="1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e-mail:</a:t>
            </a:r>
            <a:r>
              <a:rPr lang="es-MX" sz="1400" dirty="0" smtClean="0"/>
              <a:t> </a:t>
            </a:r>
            <a:r>
              <a:rPr lang="es-MX" sz="1400" b="1" dirty="0" smtClean="0">
                <a:hlinkClick r:id="rId4"/>
              </a:rPr>
              <a:t>industrial@teczamora.mx</a:t>
            </a:r>
            <a:endParaRPr lang="es-MX" sz="1400" dirty="0"/>
          </a:p>
        </p:txBody>
      </p:sp>
      <p:pic>
        <p:nvPicPr>
          <p:cNvPr id="21512" name="Picture 8" descr="https://encrypted-tbn1.gstatic.com/images?q=tbn:ANd9GcQtBRr99A4jOtOjFvZce33uQd80BugyuxrqQID8XSc1Y8fFbGNnQ5Xofn3-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1920" y="3284983"/>
            <a:ext cx="1872208" cy="18722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519</TotalTime>
  <Words>289</Words>
  <Application>Microsoft Office PowerPoint</Application>
  <PresentationFormat>Presentación en pantalla (4:3)</PresentationFormat>
  <Paragraphs>55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 Profesionales</dc:creator>
  <cp:lastModifiedBy>USUARIO GENERAL</cp:lastModifiedBy>
  <cp:revision>37</cp:revision>
  <dcterms:created xsi:type="dcterms:W3CDTF">2014-02-05T20:37:42Z</dcterms:created>
  <dcterms:modified xsi:type="dcterms:W3CDTF">2014-02-18T19:55:08Z</dcterms:modified>
</cp:coreProperties>
</file>