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6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397FA-B608-4D4D-91C1-B9F9354C712F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C9E7F-85F6-4CB0-AD59-1625EBD8114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C9E7F-85F6-4CB0-AD59-1625EBD81147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C9E7F-85F6-4CB0-AD59-1625EBD81147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75307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676840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44868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24668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00707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78177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04945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82751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3913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36091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91420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01998-5975-496D-BE0F-DF95FCDDFB72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24681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eczamora.mx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kei-ivac.com/upload/familias/cabeceras/grd/industria-alimentar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2924944"/>
            <a:ext cx="2448272" cy="530703"/>
          </a:xfrm>
          <a:prstGeom prst="rect">
            <a:avLst/>
          </a:prstGeom>
          <a:noFill/>
        </p:spPr>
      </p:pic>
      <p:pic>
        <p:nvPicPr>
          <p:cNvPr id="4" name="3 Imagen" descr="ITESZ Logo trans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260648"/>
            <a:ext cx="1717060" cy="1673918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5580112" y="594928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Km. 7 Carretera Zamora-La Piedad</a:t>
            </a:r>
          </a:p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Tel. (351) 520-01-77 Ext. 1101</a:t>
            </a:r>
          </a:p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Arial" pitchFamily="34" charset="0"/>
                <a:cs typeface="Arial" pitchFamily="34" charset="0"/>
                <a:hlinkClick r:id="rId5"/>
              </a:rPr>
              <a:t>www.teczamora.mx</a:t>
            </a:r>
            <a:endParaRPr lang="es-ES" sz="1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544616" y="192960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Instituto Tecnológico</a:t>
            </a:r>
          </a:p>
          <a:p>
            <a:pPr algn="ctr"/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 Estudios Superiores</a:t>
            </a:r>
          </a:p>
          <a:p>
            <a:pPr algn="ctr"/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 Zamora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6053182" y="3524815"/>
            <a:ext cx="341536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INGENIERÍA EN INDUSTRIAS </a:t>
            </a:r>
          </a:p>
          <a:p>
            <a:pPr algn="ctr"/>
            <a:r>
              <a:rPr lang="es-ES" sz="24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ALIMENTARIAS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832" y="801280"/>
            <a:ext cx="302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Entrega de Fichas:</a:t>
            </a:r>
          </a:p>
          <a:p>
            <a:pPr algn="ctr"/>
            <a:r>
              <a:rPr lang="es-MX" sz="2000" dirty="0" smtClean="0"/>
              <a:t>12 de febrero - 20 de junio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Examen de Selección:</a:t>
            </a:r>
          </a:p>
          <a:p>
            <a:pPr algn="ctr"/>
            <a:r>
              <a:rPr lang="es-MX" sz="2000" dirty="0" smtClean="0"/>
              <a:t>27 de junio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Requisitos:</a:t>
            </a:r>
          </a:p>
          <a:p>
            <a:pPr algn="ctr"/>
            <a:r>
              <a:rPr lang="es-MX" sz="2000" dirty="0" smtClean="0"/>
              <a:t>2 Fotos tamaño infantil</a:t>
            </a:r>
          </a:p>
          <a:p>
            <a:pPr algn="ctr"/>
            <a:r>
              <a:rPr lang="es-MX" sz="2000" dirty="0" smtClean="0"/>
              <a:t>Constancia de Estudios</a:t>
            </a:r>
          </a:p>
          <a:p>
            <a:pPr algn="ctr"/>
            <a:r>
              <a:rPr lang="es-MX" sz="2000" dirty="0" smtClean="0"/>
              <a:t>CURP</a:t>
            </a:r>
          </a:p>
          <a:p>
            <a:pPr algn="ctr"/>
            <a:r>
              <a:rPr lang="es-MX" sz="2000" dirty="0" smtClean="0"/>
              <a:t>Realizar depósito de $1,000 en Banamex Cuenta 016974-4</a:t>
            </a:r>
          </a:p>
          <a:p>
            <a:pPr algn="ctr"/>
            <a:r>
              <a:rPr lang="es-MX" sz="2000" dirty="0" err="1" smtClean="0"/>
              <a:t>Suc</a:t>
            </a:r>
            <a:r>
              <a:rPr lang="es-MX" sz="2000" dirty="0" smtClean="0"/>
              <a:t>. 0154 Referencia 0000051039.</a:t>
            </a:r>
          </a:p>
          <a:p>
            <a:pPr algn="ctr"/>
            <a:r>
              <a:rPr lang="es-MX" sz="2000" dirty="0" smtClean="0"/>
              <a:t>a nombre del Instituto Tecnológico de Estudios Superiores de Zamora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Inicio de Curso Propedéutico:</a:t>
            </a:r>
          </a:p>
          <a:p>
            <a:pPr algn="ctr"/>
            <a:r>
              <a:rPr lang="es-MX" sz="2000" dirty="0" smtClean="0"/>
              <a:t>03 de mayo</a:t>
            </a:r>
            <a:endParaRPr lang="es-MX" sz="2000" dirty="0"/>
          </a:p>
        </p:txBody>
      </p:sp>
      <p:sp>
        <p:nvSpPr>
          <p:cNvPr id="10" name="9 Rectángulo"/>
          <p:cNvSpPr/>
          <p:nvPr/>
        </p:nvSpPr>
        <p:spPr>
          <a:xfrm>
            <a:off x="683568" y="44624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2014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10 Imagen" descr="C:\Documents and Settings\Usuario\Escritorio\logos con vigencia.png"/>
          <p:cNvPicPr/>
          <p:nvPr/>
        </p:nvPicPr>
        <p:blipFill>
          <a:blip r:embed="rId6" cstate="print"/>
          <a:srcRect l="7504" r="48904" b="70642"/>
          <a:stretch>
            <a:fillRect/>
          </a:stretch>
        </p:blipFill>
        <p:spPr bwMode="auto">
          <a:xfrm>
            <a:off x="6948264" y="5013176"/>
            <a:ext cx="144016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200000">
            <a:off x="1444764" y="1741924"/>
            <a:ext cx="6597352" cy="340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rtvciplima.com/wp-content/uploads/2012/03/aliment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056" y="3344499"/>
            <a:ext cx="2267744" cy="1236629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0" y="1079445"/>
            <a:ext cx="313184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Objetivo General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Formar profesionistas con bases solidad científicas, tecnológicas, con actitudes éticas y aptitudes capaces de diseñar, administrar, desarrollar, controlar e innovar sistemas de producción en la industria alimentaria, orientados de manera sustentable e integral en el ámbito regional, nacional e internacional.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0" y="4607837"/>
            <a:ext cx="313184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Perfil de Ingreso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Interés por las ciencias básicas: química inorgánica, química orgánica, física y matemáticas.</a:t>
            </a:r>
          </a:p>
          <a:p>
            <a:pPr algn="just" fontAlgn="base"/>
            <a:r>
              <a:rPr lang="es-MX" sz="1400" dirty="0" smtClean="0"/>
              <a:t>Interés por la aplicación de la tecnología.</a:t>
            </a:r>
          </a:p>
          <a:p>
            <a:pPr algn="just" fontAlgn="base"/>
            <a:r>
              <a:rPr lang="es-MX" sz="1400" dirty="0" smtClean="0"/>
              <a:t>Motivación por producir.</a:t>
            </a:r>
          </a:p>
          <a:p>
            <a:pPr algn="just" fontAlgn="base"/>
            <a:r>
              <a:rPr lang="es-MX" sz="1400" dirty="0" smtClean="0"/>
              <a:t>Gusto por la organización.</a:t>
            </a:r>
          </a:p>
          <a:p>
            <a:pPr algn="just" fontAlgn="base"/>
            <a:r>
              <a:rPr lang="es-MX" sz="1400" dirty="0" smtClean="0"/>
              <a:t>Motivación por elaborar proyectos productivos.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275856" y="44624"/>
            <a:ext cx="280831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Campo de Acción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Industrias alimenticias.</a:t>
            </a:r>
          </a:p>
          <a:p>
            <a:pPr algn="just" fontAlgn="base"/>
            <a:r>
              <a:rPr lang="es-MX" sz="1400" dirty="0" smtClean="0"/>
              <a:t>Empresas importadoras y exportadoras de productos envasados y procesados.</a:t>
            </a:r>
          </a:p>
          <a:p>
            <a:pPr algn="just" fontAlgn="base"/>
            <a:r>
              <a:rPr lang="es-MX" sz="1400" dirty="0" smtClean="0"/>
              <a:t>Empresas empacadoras.</a:t>
            </a:r>
          </a:p>
          <a:p>
            <a:pPr algn="just" fontAlgn="base"/>
            <a:r>
              <a:rPr lang="es-MX" sz="1400" dirty="0" smtClean="0"/>
              <a:t>Empresas biotecnológicas.</a:t>
            </a:r>
          </a:p>
          <a:p>
            <a:pPr algn="just" fontAlgn="base"/>
            <a:r>
              <a:rPr lang="es-MX" sz="1400" dirty="0" smtClean="0"/>
              <a:t>Centros de investigación tecnológica públicos y privados.</a:t>
            </a:r>
          </a:p>
          <a:p>
            <a:pPr algn="just" fontAlgn="base"/>
            <a:r>
              <a:rPr lang="es-MX" sz="1400" dirty="0" smtClean="0"/>
              <a:t>Consultoría y asesoría.</a:t>
            </a:r>
          </a:p>
          <a:p>
            <a:pPr algn="just" fontAlgn="base"/>
            <a:r>
              <a:rPr lang="es-MX" sz="1400" dirty="0" smtClean="0"/>
              <a:t>Docencia e investigación.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275856" y="2464429"/>
            <a:ext cx="288032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Perfil de Egreso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Diseñar, crear, aplicar, optimizar, analizar y evaluar, los sistemas de producción industrial de alimentos.</a:t>
            </a:r>
          </a:p>
          <a:p>
            <a:pPr algn="just" fontAlgn="base"/>
            <a:r>
              <a:rPr lang="es-MX" sz="1400" dirty="0" smtClean="0"/>
              <a:t>Crear y utilizar tecnología sustentable en la industria alimentaria, reduciendo el impacto ambiental.</a:t>
            </a:r>
          </a:p>
          <a:p>
            <a:pPr algn="just" fontAlgn="base"/>
            <a:r>
              <a:rPr lang="es-MX" sz="1400" dirty="0" smtClean="0"/>
              <a:t>Planear y operar industrias alimentarias en un enfoque de sustentabilidad.</a:t>
            </a:r>
          </a:p>
          <a:p>
            <a:pPr algn="just" fontAlgn="base"/>
            <a:r>
              <a:rPr lang="es-MX" sz="1400" dirty="0" smtClean="0"/>
              <a:t>Desarrollar y aplicar las técnicas tradicionales, emergentes y procedimientos microbiológicos para la conservación de los alimentos, de acuerdo a sus propiedades funcionales.</a:t>
            </a:r>
          </a:p>
          <a:p>
            <a:pPr algn="just" fontAlgn="base"/>
            <a:r>
              <a:rPr lang="es-MX" sz="1400" dirty="0" smtClean="0"/>
              <a:t>Valorar los materiales para el diseño del empaque y embalaje de acuerdo a las condiciones de procesamiento y</a:t>
            </a:r>
          </a:p>
        </p:txBody>
      </p:sp>
      <p:sp>
        <p:nvSpPr>
          <p:cNvPr id="8" name="7 Rectángulo"/>
          <p:cNvSpPr/>
          <p:nvPr/>
        </p:nvSpPr>
        <p:spPr>
          <a:xfrm>
            <a:off x="6372200" y="44624"/>
            <a:ext cx="2771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s-MX" sz="1400" dirty="0" smtClean="0"/>
              <a:t>características físicas y químicas de los alimentos.</a:t>
            </a:r>
          </a:p>
          <a:p>
            <a:pPr algn="just" fontAlgn="base"/>
            <a:r>
              <a:rPr lang="es-MX" sz="1400" dirty="0" smtClean="0"/>
              <a:t>Inspeccionar, evaluar y controlar la inocuidad en alimentos, equipo e instalaciones de proceso conservando la calidad, seguridad y trazabilidad de los mismos.</a:t>
            </a:r>
          </a:p>
          <a:p>
            <a:pPr algn="just" fontAlgn="base"/>
            <a:r>
              <a:rPr lang="es-MX" sz="1400" dirty="0" smtClean="0"/>
              <a:t>Usar conceptos básicos de la probabilidad y control estadístico para la resolución inherentes a la calidad del producto.</a:t>
            </a:r>
          </a:p>
          <a:p>
            <a:pPr algn="just" fontAlgn="base"/>
            <a:r>
              <a:rPr lang="es-MX" sz="1400" dirty="0" smtClean="0"/>
              <a:t>Diseñar, desarrollar, gestionar y emprender sistemas de calidad, clase mundial en el sector alimentario.</a:t>
            </a:r>
          </a:p>
          <a:p>
            <a:pPr algn="just" fontAlgn="base"/>
            <a:r>
              <a:rPr lang="es-MX" sz="1400" dirty="0" smtClean="0"/>
              <a:t>Inspeccionar, evaluar y controlar un proceso de producción o producto terminado mediante la aplicación de técnicas de evaluación fisicoquímicas y análisis instrumental.</a:t>
            </a:r>
          </a:p>
          <a:p>
            <a:pPr algn="just" fontAlgn="base"/>
            <a:r>
              <a:rPr lang="es-MX" sz="1400" dirty="0" smtClean="0"/>
              <a:t>Adoptar, adaptar, transferir e innovar tecnologías para la transformación de alimentos.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-756592" y="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4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INGENIERÍA EN </a:t>
            </a:r>
          </a:p>
          <a:p>
            <a:pPr algn="ctr"/>
            <a:r>
              <a:rPr lang="es-ES" sz="24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INDUSTRIAS </a:t>
            </a:r>
          </a:p>
          <a:p>
            <a:pPr algn="ctr"/>
            <a:r>
              <a:rPr lang="es-ES" sz="24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ALIMENTARIAS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6372200" y="5233843"/>
            <a:ext cx="36724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Horarios de Atención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fontAlgn="base"/>
            <a:r>
              <a:rPr lang="es-MX" sz="1400" dirty="0" smtClean="0"/>
              <a:t>Lunes a Viernes, de 9:00 a 15:00 hrs.</a:t>
            </a:r>
          </a:p>
          <a:p>
            <a:pPr fontAlgn="base"/>
            <a:r>
              <a:rPr lang="es-MX" sz="1400" dirty="0" smtClean="0"/>
              <a:t> y de 14:00 a 16:00 hrs.</a:t>
            </a:r>
          </a:p>
          <a:p>
            <a:pPr fontAlgn="base"/>
            <a:r>
              <a:rPr lang="es-MX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Departamento  en IIA </a:t>
            </a:r>
            <a:endParaRPr lang="es-MX" sz="14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fontAlgn="base"/>
            <a:r>
              <a:rPr lang="es-MX" sz="1400" dirty="0" smtClean="0"/>
              <a:t>MC. Hugo Victoriano Mora</a:t>
            </a:r>
          </a:p>
          <a:p>
            <a:pPr fontAlgn="base"/>
            <a:r>
              <a:rPr lang="es-MX" sz="1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Teléfono: </a:t>
            </a:r>
            <a:r>
              <a:rPr lang="es-MX" sz="1400" dirty="0" smtClean="0"/>
              <a:t>01 (351) 520 0130 </a:t>
            </a:r>
            <a:r>
              <a:rPr lang="es-MX" sz="1200" dirty="0" err="1" smtClean="0"/>
              <a:t>ext</a:t>
            </a:r>
            <a:r>
              <a:rPr lang="es-MX" sz="1400" dirty="0" smtClean="0"/>
              <a:t>  1133</a:t>
            </a:r>
          </a:p>
          <a:p>
            <a:pPr fontAlgn="base"/>
            <a:r>
              <a:rPr lang="es-MX" sz="13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E-mail:  </a:t>
            </a:r>
            <a:r>
              <a:rPr lang="es-MX" sz="13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alimentariastec@hotmail.com</a:t>
            </a:r>
            <a:endParaRPr lang="es-MX" sz="13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512</TotalTime>
  <Words>467</Words>
  <Application>Microsoft Office PowerPoint</Application>
  <PresentationFormat>Presentación en pantalla (4:3)</PresentationFormat>
  <Paragraphs>62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 Profesionales</dc:creator>
  <cp:lastModifiedBy>NUEVO USUARIO</cp:lastModifiedBy>
  <cp:revision>38</cp:revision>
  <dcterms:created xsi:type="dcterms:W3CDTF">2014-02-05T20:37:42Z</dcterms:created>
  <dcterms:modified xsi:type="dcterms:W3CDTF">2014-02-10T15:53:02Z</dcterms:modified>
</cp:coreProperties>
</file>