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97FA-B608-4D4D-91C1-B9F9354C712F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C9E7F-85F6-4CB0-AD59-1625EBD811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C9E7F-85F6-4CB0-AD59-1625EBD81147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C9E7F-85F6-4CB0-AD59-1625EBD8114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10/02/2014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eczamora.mx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kei-ivac.com/upload/familias/cabeceras/grd/industria-alimentar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924944"/>
            <a:ext cx="2448272" cy="530703"/>
          </a:xfrm>
          <a:prstGeom prst="rect">
            <a:avLst/>
          </a:prstGeom>
          <a:noFill/>
        </p:spPr>
      </p:pic>
      <p:pic>
        <p:nvPicPr>
          <p:cNvPr id="4" name="3 Imagen" descr="ITESZ Logo trans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260648"/>
            <a:ext cx="1717060" cy="167391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580112" y="594928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5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544616" y="19296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Instituto Tecnológico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Estudios Superiores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Zamora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6053182" y="3524815"/>
            <a:ext cx="34153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EN INDUSTRIAS </a:t>
            </a:r>
          </a:p>
          <a:p>
            <a:pPr algn="ctr"/>
            <a:r>
              <a:rPr lang="es-ES" sz="2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ALIMENTARIAS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832" y="80128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smtClean="0"/>
              <a:t>CURP</a:t>
            </a:r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10" name="9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10 Imagen" descr="C:\Documents and Settings\Usuario\Escritorio\logos con vigencia.png"/>
          <p:cNvPicPr/>
          <p:nvPr/>
        </p:nvPicPr>
        <p:blipFill>
          <a:blip r:embed="rId6" cstate="print"/>
          <a:srcRect l="7504" r="48904" b="70642"/>
          <a:stretch>
            <a:fillRect/>
          </a:stretch>
        </p:blipFill>
        <p:spPr bwMode="auto">
          <a:xfrm>
            <a:off x="6948264" y="5013176"/>
            <a:ext cx="144016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444764" y="1741924"/>
            <a:ext cx="6597352" cy="340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rtvciplima.com/wp-content/uploads/2012/03/aliment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6" y="3344499"/>
            <a:ext cx="2267744" cy="1236629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0" y="1079445"/>
            <a:ext cx="313184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profesionistas con bases solidad científicas, tecnológicas, con actitudes éticas y aptitudes capaces de diseñar, administrar, desarrollar, controlar e innovar sistemas de producción en la industria alimentaria, orientados de manera sustentable e integral en el ámbito regional, nacional e internacional.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4607837"/>
            <a:ext cx="313184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Ingreso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Interés por las ciencias básicas: química inorgánica, química orgánica, física y matemáticas.</a:t>
            </a:r>
          </a:p>
          <a:p>
            <a:pPr algn="just" fontAlgn="base"/>
            <a:r>
              <a:rPr lang="es-MX" sz="1400" dirty="0" smtClean="0"/>
              <a:t>Interés por la aplicación de la tecnología.</a:t>
            </a:r>
          </a:p>
          <a:p>
            <a:pPr algn="just" fontAlgn="base"/>
            <a:r>
              <a:rPr lang="es-MX" sz="1400" dirty="0" smtClean="0"/>
              <a:t>Motivación por producir.</a:t>
            </a:r>
          </a:p>
          <a:p>
            <a:pPr algn="just" fontAlgn="base"/>
            <a:r>
              <a:rPr lang="es-MX" sz="1400" dirty="0" smtClean="0"/>
              <a:t>Gusto por la organización.</a:t>
            </a:r>
          </a:p>
          <a:p>
            <a:pPr algn="just" fontAlgn="base"/>
            <a:r>
              <a:rPr lang="es-MX" sz="1400" dirty="0" smtClean="0"/>
              <a:t>Motivación por elaborar proyectos productivos.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275856" y="44624"/>
            <a:ext cx="28083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Industrias alimenticias.</a:t>
            </a:r>
          </a:p>
          <a:p>
            <a:pPr algn="just" fontAlgn="base"/>
            <a:r>
              <a:rPr lang="es-MX" sz="1400" dirty="0" smtClean="0"/>
              <a:t>Empresas importadoras y exportadoras de productos envasados y procesados.</a:t>
            </a:r>
          </a:p>
          <a:p>
            <a:pPr algn="just" fontAlgn="base"/>
            <a:r>
              <a:rPr lang="es-MX" sz="1400" dirty="0" smtClean="0"/>
              <a:t>Empresas empacadoras.</a:t>
            </a:r>
          </a:p>
          <a:p>
            <a:pPr algn="just" fontAlgn="base"/>
            <a:r>
              <a:rPr lang="es-MX" sz="1400" dirty="0" smtClean="0"/>
              <a:t>Empresas biotecnológicas.</a:t>
            </a:r>
          </a:p>
          <a:p>
            <a:pPr algn="just" fontAlgn="base"/>
            <a:r>
              <a:rPr lang="es-MX" sz="1400" dirty="0" smtClean="0"/>
              <a:t>Centros de investigación tecnológica públicos y privados.</a:t>
            </a:r>
          </a:p>
          <a:p>
            <a:pPr algn="just" fontAlgn="base"/>
            <a:r>
              <a:rPr lang="es-MX" sz="1400" dirty="0" smtClean="0"/>
              <a:t>Consultoría y asesoría.</a:t>
            </a:r>
          </a:p>
          <a:p>
            <a:pPr algn="just" fontAlgn="base"/>
            <a:r>
              <a:rPr lang="es-MX" sz="1400" dirty="0" smtClean="0"/>
              <a:t>Docencia e investigación.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75856" y="2464429"/>
            <a:ext cx="28803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Egreso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Diseñar, crear, aplicar, optimizar, analizar y evaluar, los sistemas de producción industrial de alimentos.</a:t>
            </a:r>
          </a:p>
          <a:p>
            <a:pPr algn="just" fontAlgn="base"/>
            <a:r>
              <a:rPr lang="es-MX" sz="1400" dirty="0" smtClean="0"/>
              <a:t>Crear y utilizar tecnología sustentable en la industria alimentaria, reduciendo el impacto ambiental.</a:t>
            </a:r>
          </a:p>
          <a:p>
            <a:pPr algn="just" fontAlgn="base"/>
            <a:r>
              <a:rPr lang="es-MX" sz="1400" dirty="0" smtClean="0"/>
              <a:t>Planear y operar industrias alimentarias en un enfoque de sustentabilidad.</a:t>
            </a:r>
          </a:p>
          <a:p>
            <a:pPr algn="just" fontAlgn="base"/>
            <a:r>
              <a:rPr lang="es-MX" sz="1400" dirty="0" smtClean="0"/>
              <a:t>Desarrollar y aplicar las técnicas tradicionales, emergentes y procedimientos microbiológicos para la conservación de los alimentos, de acuerdo a sus propiedades funcionales.</a:t>
            </a:r>
          </a:p>
          <a:p>
            <a:pPr algn="just" fontAlgn="base"/>
            <a:r>
              <a:rPr lang="es-MX" sz="1400" dirty="0" smtClean="0"/>
              <a:t>Valorar los materiales para el diseño del empaque y embalaje de acuerdo a las condiciones de procesamiento y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372200" y="44624"/>
            <a:ext cx="2771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1400" dirty="0" smtClean="0"/>
              <a:t>características físicas y químicas de los alimentos.</a:t>
            </a:r>
          </a:p>
          <a:p>
            <a:pPr algn="just" fontAlgn="base"/>
            <a:r>
              <a:rPr lang="es-MX" sz="1400" dirty="0" smtClean="0"/>
              <a:t>Inspeccionar, evaluar y controlar la inocuidad en alimentos, equipo e instalaciones de proceso conservando la calidad, seguridad y trazabilidad de los mismos.</a:t>
            </a:r>
          </a:p>
          <a:p>
            <a:pPr algn="just" fontAlgn="base"/>
            <a:r>
              <a:rPr lang="es-MX" sz="1400" dirty="0" smtClean="0"/>
              <a:t>Usar conceptos básicos de la probabilidad y control estadístico para la resolución inherentes a la calidad del producto.</a:t>
            </a:r>
          </a:p>
          <a:p>
            <a:pPr algn="just" fontAlgn="base"/>
            <a:r>
              <a:rPr lang="es-MX" sz="1400" dirty="0" smtClean="0"/>
              <a:t>Diseñar, desarrollar, gestionar y emprender sistemas de calidad, clase mundial en el sector alimentario.</a:t>
            </a:r>
          </a:p>
          <a:p>
            <a:pPr algn="just" fontAlgn="base"/>
            <a:r>
              <a:rPr lang="es-MX" sz="1400" dirty="0" smtClean="0"/>
              <a:t>Inspeccionar, evaluar y controlar un proceso de producción o producto terminado mediante la aplicación de técnicas de evaluación fisicoquímicas y análisis instrumental.</a:t>
            </a:r>
          </a:p>
          <a:p>
            <a:pPr algn="just" fontAlgn="base"/>
            <a:r>
              <a:rPr lang="es-MX" sz="1400" dirty="0" smtClean="0"/>
              <a:t>Adoptar, adaptar, transferir e innovar tecnologías para la transformación de alimentos.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-756592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EN 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INDUSTRIAS </a:t>
            </a:r>
          </a:p>
          <a:p>
            <a:pPr algn="ctr"/>
            <a:r>
              <a:rPr lang="es-ES" sz="2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ALIMENTARIAS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372200" y="5233843"/>
            <a:ext cx="3672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Horarios de Atención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Lunes a Viernes, de 9:00 a 15:00 hrs.</a:t>
            </a:r>
          </a:p>
          <a:p>
            <a:pPr fontAlgn="base"/>
            <a:r>
              <a:rPr lang="es-MX" sz="1400" dirty="0" smtClean="0"/>
              <a:t> y de 14:00 a 16:00 hrs.</a:t>
            </a:r>
          </a:p>
          <a:p>
            <a:pPr fontAlgn="base"/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 en IIA </a:t>
            </a:r>
            <a:endParaRPr lang="es-MX" sz="1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MC. Hugo Victoriano Mora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Teléfono: </a:t>
            </a:r>
            <a:r>
              <a:rPr lang="es-MX" sz="1400" dirty="0" smtClean="0"/>
              <a:t>01 (351) 520 0130 </a:t>
            </a:r>
            <a:r>
              <a:rPr lang="es-MX" sz="1200" dirty="0" err="1" smtClean="0"/>
              <a:t>ext</a:t>
            </a:r>
            <a:r>
              <a:rPr lang="es-MX" sz="1400" dirty="0" smtClean="0"/>
              <a:t>  1133</a:t>
            </a:r>
          </a:p>
          <a:p>
            <a:pPr fontAlgn="base"/>
            <a:r>
              <a:rPr lang="es-MX" sz="1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E-mail:  </a:t>
            </a:r>
            <a:r>
              <a:rPr lang="es-MX" sz="1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alimentariastec@hotmail.com</a:t>
            </a:r>
            <a:endParaRPr lang="es-MX" sz="13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467</Words>
  <Application>Microsoft Office PowerPoint</Application>
  <PresentationFormat>Presentación en pantalla (4:3)</PresentationFormat>
  <Paragraphs>62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NUEVO USUARIO</cp:lastModifiedBy>
  <cp:revision>38</cp:revision>
  <dcterms:created xsi:type="dcterms:W3CDTF">2014-02-05T20:37:42Z</dcterms:created>
  <dcterms:modified xsi:type="dcterms:W3CDTF">2014-02-10T15:53:02Z</dcterms:modified>
</cp:coreProperties>
</file>