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zamora.m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pguerra@teczamora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496" y="90872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err="1" smtClean="0"/>
              <a:t>CURP</a:t>
            </a:r>
            <a:endParaRPr lang="es-MX" sz="2000" dirty="0" smtClean="0"/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</a:t>
            </a:r>
            <a:r>
              <a:rPr lang="es-MX" sz="2000" b="1" dirty="0" smtClean="0"/>
              <a:t>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8" name="7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8 Imagen" descr="ITESZ Logo trans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1717060" cy="1673918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5544616" y="19296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Instituto Tecnológico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Estudios Superiores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Zamora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940152" y="2852936"/>
            <a:ext cx="341536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EN </a:t>
            </a:r>
          </a:p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SISTEMAS COMPUTACIONALES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120680" y="6167045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13 Imagen" descr="C:\Documents and Settings\Usuario\Escritorio\logos con vigencia.png"/>
          <p:cNvPicPr/>
          <p:nvPr/>
        </p:nvPicPr>
        <p:blipFill>
          <a:blip r:embed="rId4" cstate="print"/>
          <a:srcRect l="2328" t="38689" r="48904" b="35486"/>
          <a:stretch>
            <a:fillRect/>
          </a:stretch>
        </p:blipFill>
        <p:spPr bwMode="auto">
          <a:xfrm>
            <a:off x="7164288" y="5445224"/>
            <a:ext cx="15121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1.bp.blogspot.com/-ieWtQ-0xruk/UBYRDSgA3xI/AAAAAAAAACQ/_X8s50pwSJU/s640/whitepaper-image02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149080"/>
            <a:ext cx="1656184" cy="1146908"/>
          </a:xfrm>
          <a:prstGeom prst="rect">
            <a:avLst/>
          </a:prstGeom>
          <a:noFill/>
        </p:spPr>
      </p:pic>
      <p:pic>
        <p:nvPicPr>
          <p:cNvPr id="3" name="Imagen 2" descr="ISC 2010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1"/>
          <a:stretch/>
        </p:blipFill>
        <p:spPr>
          <a:xfrm>
            <a:off x="2915816" y="260648"/>
            <a:ext cx="3096043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sima.com.mx/wp-content/uploads/2011/07/siste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2448272" cy="684807"/>
          </a:xfrm>
          <a:prstGeom prst="rect">
            <a:avLst/>
          </a:prstGeom>
          <a:noFill/>
        </p:spPr>
      </p:pic>
      <p:pic>
        <p:nvPicPr>
          <p:cNvPr id="25604" name="Picture 4" descr="http://www.itnogales.edu.mx/images/fotos%20carreras/12687888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2069127" cy="15841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0"/>
            <a:ext cx="2915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profesionistas líderes, analíticos, críticos y creativos con visión estratégica y amplio sentido ético, capaces de diseñar, implementar y administrar infraestructura computacional para aportar soluciones innovadoras en beneficio de la sociedad, en un contexto global, multidisciplinario y sustentable.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008" y="4104942"/>
            <a:ext cx="269979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Ingreso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Inclinación por conocimientos técnicos.</a:t>
            </a:r>
          </a:p>
          <a:p>
            <a:pPr algn="just" fontAlgn="base"/>
            <a:r>
              <a:rPr lang="es-MX" sz="1400" dirty="0" smtClean="0"/>
              <a:t>Capacidad de análisis y síntesis.</a:t>
            </a:r>
          </a:p>
          <a:p>
            <a:pPr algn="just" fontAlgn="base"/>
            <a:r>
              <a:rPr lang="es-MX" sz="1400" dirty="0" smtClean="0"/>
              <a:t>Capacidad de evaluación.</a:t>
            </a:r>
          </a:p>
          <a:p>
            <a:pPr algn="just" fontAlgn="base"/>
            <a:r>
              <a:rPr lang="es-MX" sz="1400" dirty="0" smtClean="0"/>
              <a:t>Disposición creativa.</a:t>
            </a:r>
          </a:p>
          <a:p>
            <a:pPr algn="just" fontAlgn="base"/>
            <a:r>
              <a:rPr lang="es-MX" sz="1400" dirty="0" smtClean="0"/>
              <a:t>Disposición hacia las disciplinas científicas.</a:t>
            </a:r>
          </a:p>
          <a:p>
            <a:pPr algn="just" fontAlgn="base"/>
            <a:r>
              <a:rPr lang="es-MX" sz="1400" dirty="0" smtClean="0"/>
              <a:t>Criterio y razonamiento lógico.</a:t>
            </a:r>
          </a:p>
          <a:p>
            <a:pPr algn="just" fontAlgn="base"/>
            <a:r>
              <a:rPr lang="es-MX" sz="1400" dirty="0" smtClean="0"/>
              <a:t>Personalidad emprendedora.</a:t>
            </a:r>
          </a:p>
          <a:p>
            <a:pPr algn="just" fontAlgn="base"/>
            <a:r>
              <a:rPr lang="es-MX" sz="1400" dirty="0" smtClean="0"/>
              <a:t>Interés por la investigación juicio crítico.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620688"/>
            <a:ext cx="27363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Podrá desempeñarse en instituciones públicas y privadas, en empresas manufactureras, comerciales  de servicios y agropecuarias, desarrollando sistemas de información para sus procesos administrativos, financieros de producción y comercialización en clínicas y hospitales, en áreas administrativas y de servicio médico.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987824" y="0"/>
            <a:ext cx="34563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EN SISTEMAS COMPUTACIONALES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87824" y="4221088"/>
            <a:ext cx="3096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Egreso</a:t>
            </a:r>
          </a:p>
          <a:p>
            <a:pPr algn="just" fontAlgn="base"/>
            <a:r>
              <a:rPr lang="es-MX" sz="1400" dirty="0" smtClean="0"/>
              <a:t>El Ingeniero en Sistemas Computacionales podrá ayudar a las organizaciones a seleccionar, analizar e implantar soluciones de cómputo que le permitan especificar soluciones de software y Redes de computadoras.  El</a:t>
            </a:r>
            <a:endParaRPr lang="es-MX" sz="1400" dirty="0"/>
          </a:p>
        </p:txBody>
      </p:sp>
      <p:sp>
        <p:nvSpPr>
          <p:cNvPr id="10" name="9 Rectángulo"/>
          <p:cNvSpPr/>
          <p:nvPr/>
        </p:nvSpPr>
        <p:spPr>
          <a:xfrm>
            <a:off x="6084168" y="0"/>
            <a:ext cx="3059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400" dirty="0" smtClean="0"/>
              <a:t>Desarrollar, implementar y administrar software de sistemas o de aplicación que cumpla con los estándares de calidad. productividad y competitividad de las organizaciones.</a:t>
            </a:r>
          </a:p>
          <a:p>
            <a:pPr algn="just" fontAlgn="base"/>
            <a:r>
              <a:rPr lang="es-MX" sz="1400" dirty="0" smtClean="0"/>
              <a:t>Coordinar y participar en proyectos interdisciplinarios.</a:t>
            </a:r>
          </a:p>
          <a:p>
            <a:pPr algn="just" fontAlgn="base"/>
            <a:r>
              <a:rPr lang="es-MX" sz="1400" dirty="0" smtClean="0"/>
              <a:t>Diseñar e implementar interfaces hombre- máquina y máquina-máquina para la automatización de sistemas.</a:t>
            </a:r>
          </a:p>
          <a:p>
            <a:pPr algn="just" fontAlgn="base"/>
            <a:r>
              <a:rPr lang="es-MX" sz="1400" dirty="0" smtClean="0"/>
              <a:t>Identificar y comprender las tecnologías de hardware para proponer, desarrollar y mantener aplicaciones eficientes.</a:t>
            </a:r>
          </a:p>
          <a:p>
            <a:pPr algn="just" fontAlgn="base"/>
            <a:r>
              <a:rPr lang="es-MX" sz="1400" dirty="0" smtClean="0"/>
              <a:t>Diseñar, desarrollar y administrar bases de datos conforme a requerimientos definidos, normas organizacionales de manejo y seguridad de la información, utilizando tecnologías emergentes.</a:t>
            </a:r>
          </a:p>
          <a:p>
            <a:pPr algn="just" fontAlgn="base"/>
            <a:r>
              <a:rPr lang="es-MX" sz="1400" dirty="0" smtClean="0"/>
              <a:t>Integrar soluciones computacionales con diferentes tecnologías, plataformas o dispositivos. Desarrollar una visión empresarial para detectar áreas de oportunidad que le permitan emprender y desarrollar proyectos aplicando las </a:t>
            </a:r>
            <a:r>
              <a:rPr lang="es-MX" sz="1400" dirty="0" err="1" smtClean="0"/>
              <a:t>TIC´s</a:t>
            </a:r>
            <a:r>
              <a:rPr lang="es-MX" sz="1400" dirty="0" smtClean="0"/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084168" y="5733256"/>
            <a:ext cx="305983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de Sistemas  e  Informática</a:t>
            </a:r>
            <a:endParaRPr lang="es-MX" sz="1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500" dirty="0" smtClean="0"/>
              <a:t>MC. Juan Pablo Guerra Ibarra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Teléfono: </a:t>
            </a:r>
            <a:r>
              <a:rPr lang="es-MX" sz="1400" dirty="0" smtClean="0"/>
              <a:t>01 (351) 520 0130, </a:t>
            </a:r>
            <a:r>
              <a:rPr lang="es-MX" sz="1400" dirty="0" err="1" smtClean="0"/>
              <a:t>ext</a:t>
            </a:r>
            <a:r>
              <a:rPr lang="es-MX" sz="1400" dirty="0" smtClean="0"/>
              <a:t>  1129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E-mail:</a:t>
            </a:r>
            <a:r>
              <a:rPr lang="es-MX" sz="1400" dirty="0" smtClean="0"/>
              <a:t> </a:t>
            </a:r>
            <a:r>
              <a:rPr lang="es-MX" sz="1400" b="1" dirty="0" smtClean="0">
                <a:solidFill>
                  <a:schemeClr val="tx1">
                    <a:lumMod val="95000"/>
                  </a:schemeClr>
                </a:solidFill>
                <a:hlinkClick r:id="rId4"/>
              </a:rPr>
              <a:t>jpguerra@teczamora.mx</a:t>
            </a:r>
            <a:endParaRPr lang="es-MX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987824" y="5661248"/>
            <a:ext cx="30243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400" dirty="0" smtClean="0"/>
              <a:t>egresado del plan</a:t>
            </a:r>
            <a:r>
              <a:rPr lang="es-MX" dirty="0" smtClean="0"/>
              <a:t> </a:t>
            </a:r>
            <a:r>
              <a:rPr lang="es-MX" sz="1400" dirty="0" smtClean="0"/>
              <a:t>de estudios de Ingeniería en Computación debe:</a:t>
            </a:r>
          </a:p>
          <a:p>
            <a:pPr algn="just" fontAlgn="base"/>
            <a:r>
              <a:rPr lang="es-MX" sz="1400" dirty="0" smtClean="0"/>
              <a:t>Diseñar, configurar y administrar redes computacionales aplicando las normas y estándares vigentes.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402</Words>
  <Application>Microsoft Office PowerPoint</Application>
  <PresentationFormat>Presentación en pantalla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ITGermax</cp:lastModifiedBy>
  <cp:revision>39</cp:revision>
  <dcterms:created xsi:type="dcterms:W3CDTF">2014-02-05T20:37:42Z</dcterms:created>
  <dcterms:modified xsi:type="dcterms:W3CDTF">2014-02-18T14:31:21Z</dcterms:modified>
</cp:coreProperties>
</file>