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3071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840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868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668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07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1770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9457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751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13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091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4207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681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zamora.mx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pguerra@teczamora.edu.mx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496" y="908720"/>
            <a:ext cx="302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Entrega de Fichas:</a:t>
            </a:r>
          </a:p>
          <a:p>
            <a:pPr algn="ctr"/>
            <a:r>
              <a:rPr lang="es-MX" sz="2000" dirty="0" smtClean="0"/>
              <a:t>12 de febrero - 20 de junio</a:t>
            </a:r>
            <a:endParaRPr lang="es-MX" sz="2000" dirty="0"/>
          </a:p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Examen de Selección:</a:t>
            </a:r>
          </a:p>
          <a:p>
            <a:pPr algn="ctr"/>
            <a:r>
              <a:rPr lang="es-MX" sz="2000" dirty="0" smtClean="0"/>
              <a:t>27 de junio</a:t>
            </a:r>
            <a:endParaRPr lang="es-MX" sz="2000" dirty="0"/>
          </a:p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Requisitos:</a:t>
            </a:r>
          </a:p>
          <a:p>
            <a:pPr algn="ctr"/>
            <a:r>
              <a:rPr lang="es-MX" sz="2000" dirty="0" smtClean="0"/>
              <a:t>2 Fotos tamaño infantil</a:t>
            </a:r>
          </a:p>
          <a:p>
            <a:pPr algn="ctr"/>
            <a:r>
              <a:rPr lang="es-MX" sz="2000" dirty="0" smtClean="0"/>
              <a:t>Constancia de Estudios</a:t>
            </a:r>
          </a:p>
          <a:p>
            <a:pPr algn="ctr"/>
            <a:r>
              <a:rPr lang="es-MX" sz="2000" dirty="0" err="1" smtClean="0"/>
              <a:t>CURP</a:t>
            </a:r>
            <a:endParaRPr lang="es-MX" sz="2000" dirty="0" smtClean="0"/>
          </a:p>
          <a:p>
            <a:pPr algn="ctr"/>
            <a:r>
              <a:rPr lang="es-MX" sz="2000" dirty="0" smtClean="0"/>
              <a:t>Realizar depósito de $1,000 en Banamex Cuenta 016974-4</a:t>
            </a:r>
          </a:p>
          <a:p>
            <a:pPr algn="ctr"/>
            <a:r>
              <a:rPr lang="es-MX" sz="2000" dirty="0" err="1" smtClean="0"/>
              <a:t>Suc</a:t>
            </a:r>
            <a:r>
              <a:rPr lang="es-MX" sz="2000" dirty="0" smtClean="0"/>
              <a:t>. 0154 Referencia 0000051039.</a:t>
            </a:r>
          </a:p>
          <a:p>
            <a:pPr algn="ctr"/>
            <a:r>
              <a:rPr lang="es-MX" sz="2000" dirty="0" smtClean="0"/>
              <a:t>a nombre del Instituto Tecnológico de Estudios Superiores de Zamora</a:t>
            </a:r>
            <a:endParaRPr lang="es-MX" sz="2000" dirty="0"/>
          </a:p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Inicio de Curso Propedéutico:</a:t>
            </a:r>
          </a:p>
          <a:p>
            <a:pPr algn="ctr"/>
            <a:r>
              <a:rPr lang="es-MX" sz="2000" dirty="0" smtClean="0"/>
              <a:t>03 de mayo</a:t>
            </a:r>
            <a:endParaRPr lang="es-MX" sz="2000" dirty="0"/>
          </a:p>
        </p:txBody>
      </p:sp>
      <p:sp>
        <p:nvSpPr>
          <p:cNvPr id="3" name="2 Rectángulo"/>
          <p:cNvSpPr/>
          <p:nvPr/>
        </p:nvSpPr>
        <p:spPr>
          <a:xfrm>
            <a:off x="683568" y="44624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2014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3 Imagen" descr="ITESZ Logo trans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59396" y="44624"/>
            <a:ext cx="1717060" cy="1673918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6408712" y="1700808"/>
            <a:ext cx="2987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Instituto Tecnológico</a:t>
            </a:r>
          </a:p>
          <a:p>
            <a:pPr algn="ctr"/>
            <a:r>
              <a:rPr lang="es-E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 Estudios Superiores</a:t>
            </a:r>
          </a:p>
          <a:p>
            <a:pPr algn="ctr"/>
            <a:r>
              <a:rPr lang="es-E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 Zamora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5940152" y="2636912"/>
            <a:ext cx="3415361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INGENIERÍA EN TECNOLOGÍAS DE LA INFORMACIÓN Y COMUNICACIONES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156176" y="6023029"/>
            <a:ext cx="3347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Km. 7 Carretera Zamora-La Piedad</a:t>
            </a:r>
          </a:p>
          <a:p>
            <a:pPr algn="ctr"/>
            <a:r>
              <a:rPr lang="es-ES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Tel. (351) 520-01-77 Ext. 1101</a:t>
            </a:r>
          </a:p>
          <a:p>
            <a:pPr algn="ctr"/>
            <a:r>
              <a:rPr lang="es-ES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www.teczamora.mx</a:t>
            </a:r>
            <a:endParaRPr lang="es-ES" sz="1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9 Imagen" descr="C:\Documents and Settings\Usuario\Escritorio\logos con vigencia.png"/>
          <p:cNvPicPr/>
          <p:nvPr/>
        </p:nvPicPr>
        <p:blipFill>
          <a:blip r:embed="rId4" cstate="print"/>
          <a:srcRect l="2328" t="38689" r="48904" b="35486"/>
          <a:stretch>
            <a:fillRect/>
          </a:stretch>
        </p:blipFill>
        <p:spPr bwMode="auto">
          <a:xfrm>
            <a:off x="3491880" y="6021288"/>
            <a:ext cx="151216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 descr="https://encrypted-tbn3.gstatic.com/images?q=tbn:ANd9GcTYsASz7riv52dAdxbWdzl3jPR_-9M7zRlhRkM-twSTaVbb3T9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8224" y="4509120"/>
            <a:ext cx="2448272" cy="1303625"/>
          </a:xfrm>
          <a:prstGeom prst="rect">
            <a:avLst/>
          </a:prstGeom>
          <a:noFill/>
        </p:spPr>
      </p:pic>
      <p:sp>
        <p:nvSpPr>
          <p:cNvPr id="24584" name="AutoShape 8" descr="data:image/jpeg;base64,/9j/4AAQSkZJRgABAQAAAQABAAD/2wCEAAkGBhQSEBQUEhQUFBQUFRgXFBQXFxUWFxQXGBgWFBQXFBcXHCYfFxwjGRQUHy8gJCcpLCwsFR4xNTAqNSYrLCkBCQoKDgwOGg8PGiwkHyQpKSwsLCwsLCwsKSksLCwpLCwsLCksLCwpLCwpLCwsLCwsKSwsLCksLCkpLCwsLCwpLP/AABEIAKQBNAMBIgACEQEDEQH/xAAcAAABBQEBAQAAAAAAAAAAAAAEAAIDBQYBBwj/xABJEAABAwICBgcEBwUFBwUAAAABAAIRAyEEMQUSQVFhcQYigZGh0fATMrHBI0JSYnLh8QcUgrLSM1OSk6IIFyVzg7PCFRYkQ0T/xAAZAQADAQEBAAAAAAAAAAAAAAABAgMABAX/xAAjEQACAgICAgMBAQEAAAAAAAAAAQIRAyESMRNBIjJRYXEE/9oADAMBAAIRAxEAPwCkwmCds2Zq1wOJZTu5su2bu0ZIPTGkROpTs3Z+qEo2HNesnxdI5WnNbNKccX8OAlPZh9YxFz6yVA1sCQtNoqs4NYfegNN+VuPir2c8o8FosXaLNJvAC5E/K+e5VgxLpIgN3uABDR94bD3citXhdPUxThwgzcXIOUbJF94RDcKyp13RJyiIHyngpcn7IUZ/D6MYYqZlwBLr3m5tkNmxGBgVs/RTm3bfln2hRFkZju+Y2IqSfQslJdlY7BtJmL77rr6I2j4o6qYyzVfiNJwNURrb9g80eWwKMmVmk3ez1g2xdt4AbPULNVMVeWm+0eStNI4hznGTKofYuNyQL8JTW/R1YoUthArOdl28OIsj6LQMhHf81W06AkRc8Y+SNcYP6Jv9KtfhO4er+S53+PkoP3j1ZMNf1ZDkjUERO/x8kqg9X8kK7EerLlTEE7fAIc0HiSv7fHyUJ7fHyQ9XEHh3BDnEnh3NW8iGSDh2/wCrh91J+X6+SB/eTw7m+Sd+8nh/hb5JHlQ1E/r1ZPpYQvIEloO3aeA81Fh3yYcWhty46rLACXHLcEfomprVQ86rQ7+zaXNlrNliZ1nZrjy5uOkVxw5bZXY6iPbCi0uDRdxM3jcIRWKwvVEQJ7PkrfCaJe41Kp1XEuDQ0lh6nC8ditMbo1gZGqQ6NrmR3TEcnFc/kbOhwSPO8TgDnq23tv8AKVU4lxbcEPG37Q7NoWpxzjSJa8ANOTw9kdoLvArK6ZwJnXY6nG8VKYHb1vFLzYjQboXTDXOFNxifcPH7Pl3K8NJedsoHXBJYL369O3+pekaNl9FjiWkxDuszMWvBg89ua6sc29MhLRF7JSNYiTR4t/xM80vZ8W/4m+a6IsSzlBklWeBqlhMbRB2ghAtaN472+aLwtMuNotmZHmq8iE+tl43SjiAdWw96MjuKbidKWsLnklhaAaY1pzsIRr8NcQGttnm5a0cTW+iqq4ao5ktBaCMzsvxQTsKWkE6xI5/qr9+rmTrH1uSq128PVtnYmTNzZnTSfJsBJySV25+tsG68SkjYVkMKxs32lTtCgAi6kp3Qjo9KQRToh1sla4Cl7Npdm55gDMBuyB2Ktp1g0XurujUYaUgOBnMgHfZt00qOSbZJgqALwXSXHKSTAzsMhturqlLTLSRxCrsBWAG2SdwJIgbZRdXFAW9DxSENtl9gtKOtIm2YzVh+90ne9APYCsvSxdhc5bh5rrntOZPcPNQliTZ0Y5yWmXuP0b1C5hmGmPW1YjGNv88lq9EYmzm6xicjexzWYxmIE3SwjJOmdEeD/hWVBcoY00bUAMwUDVMbvDyXXEDjRw+veUNer6uo62J9W8kG+ufUeSWUjJE/tfV001FAKpvy8lC6soORVInqVk19ZCPqppqJHIJNUqJocowpGNQFHAKVrEmMRDKaICF9HW1Wf3jgHfhHWd3w0dqvtD0ga0sE3I1tl7H9AqWtW1DrHJrc/wARv4NW16G4PXZrQACLRkBuG/nzXl5pcsjo9DBGo7Leh0f1qbg0wSZBVZpTRlZrTLW2/wBXPJbfDMgIbSLg5pBTcdWPyt0eK6UxzCCD1ftAy9nhdvaFjMdU1T1ct0yOxendI+iLC5zxAz4HvXmWmcHqOPrvUovew5MTStFaQJ4HLyWv6HYwEezm0SPxNse9hZ/hKxzzHL4FW/RLE6uJZucYPcQfAldWOVNHFNWjfmmmGmizTTSxd5zWDsYj8I6AZ4IcU4TtZaxZbLSljIU9XSDiAAqYSdqIbU9b06ZzyiFVJc25m3dmPklXqart5vt4SOAyUQeS3cOd12pSLoyEeMKiZFxOVK5n3o5ZJJppAbR4+S6msXiVOMwJYYPYdhTKTOCIwmlJGq/rN2b/AM1Zt0c14+idNsjmPXFMq7O1ycdSK1rGxcFW7MAHUmOBIG3bvyCCfh4MEQrPC4hnsg14mHdUb/V/BaRHI9Jon0bhgOsAYmBJkniPNcdXbJkHvUmBxweDBve0EgAC10E14SiRW2WdHUO/vT3PaN+W9DYSjrZGI2mQo61fVeQSDHODCVotFq6CaeOLCSwEkiDt+SrHPbqkEEukEGchfWBHGR3KyZ0neD9WN2rHwU1OnRxLXw0U6uyJ742jeh12V5JGZqEce/8ANV+JxBA9eautJaJqUhLxb7QuO21lnMWcvW3knb0MnfQLUrC+ff8AmhzXTKr/AF6ChL/U/kuWTKoJbWz5fMIOtiIU1J3vfh38RwUTqTXZg9/5JGwjWYiWl25LD4nWMQp2YZsRqmDx/JPo4NrTIae9DYLIXYuCRGSLfU1Y4rowLCZLTP4iiv3RrokZcY+SZJgOYU6wnijKdNNpYcNAgQDfftI+SKptTChtbAtdo/F6zGzqjVf9ZpBbqhvD3j2Lb6GwraNFgy6omeUqs0Xo5lbD1GnIuaY3lomO3WKutI4Oq6iTQcGvAsDkdwXluFM9WMk4oLp6QYQdVwMZwQYVbjMcJK89x9DGmv1yHAN1jUZIGQsHC+tOsCDGXdpMLhqpwxqmbN2522rStDwUe0RacrAsIleS9IhLjuVzpvpRUfLacwDeAJ3bZgTA7VmsdMtFSm6XiQ5zi7w2JVFvYZ5F9Soq2v3ozRUms1zcgQRzQ+NowCBkjejzJrMbxZP+IKiONruz1YsTfZoksXNRemcDBXNUbmos01E9qACAOXdY7F0tXCiCiVjjvT9Y26w9WQwcE72+4BMmTcQn+Id35rqF/ezwSRsXgUdGpkNwVphMSW3BhAMZb9UXRarQVHVkpl1h8fJAfcJlel7Qy10daADYat5JQjHlTivCdo5XD8L3R1IBsNynPaefkmnRcuzhvihMDiXiItw2eKucLpOTD9UTt80j0RqS6JGgU2WGQlZypcydq2NUAiDtse5DHQoMwRYnMdyTlQ2NmT1UTh8JMkuLbWMEyd1kZWpvaSNWOQ7rqLDh4Juct6Zs6EuQIcK4gzOVpI+ZVZpHGj2bQ6CRYjfG1XeLqE921ZXHuOtGV0knaH4b2U+IaNmWzyKjqU4z+IPw+C1WD6JV6tMPp9Zpm8tGXAuHoqv/APToPvZwbcQCNvFc1WVsqKDfe/CfiFL+7QOIzzjblbgrYaOmxcY9cVIzRIsJyysfNGgWVLWKVjFcUtCAnP4+avcD0TZGs8wO2/K90ejWZJlJTsYtk3RWGyk/6f6k3EdF2RrNMjt7jey1oBlwyw5fMqZjFPjMLqP1dw+MlcY1EBquhZ1mVGnYQe8EfJaLBV4GqbkWPNZjobZ7+IA79ZXQfDzz/P5rhy6kd2D5Rpncf0fo1n6zmxvgkTzTtOBtLBVdUQ0UzAHIptd7nQ1mZ27ANpKrOmulvZ4So17HiZaCOsHWsZG/ipNqmdKi7Ss8m6J0i4OAJub8JROmujYYTUc+TFtviheitcMqP43HDeE7pNpXWkSo36OnjGrZjsdimtdcTtA+CN6D0tfGM4me6/yWfxLi+oTxgfBbj9m+B/8AkOdHus+NvNdMI7SPLySuz0QsTSxSlq5C9A4mDuYoXMRTwoXrABnNTHBTOULkQELkxSOKiJWCcKSYSksAjpUuQ7ke1jRt7lXMd69FTtr2XYqHkmWDagGQ7044rdAVe+qbevmm+0RJuJYjFcVKyt6lVjahRTKnr0UGBRLqjpx7Im7RsOzkdi0FGqKjA9hkR4jYeKw7qw4+u1Wmg9Leyfqm7H5zPVOw5qbj+CZMd7CcDp14trSDvvdWLNJa5AewHWs4gQYG0IB+hJf1HNDSdpPV8wrL/wBu1WOBH0gG0CM9/mpz4orjcZdD8VQolpiWRsufG6wuk8GA6xm+7ivT24H2VAAkFxkuNj2TwXnumPf7fmuZTu0Wkui/0F0ho0KApv19YF3utkXyvKzGFwRfUbTbBLnao2A8eA2p1Rt1ZdHGgVHvP1KTnDmYZ8HFF/FNmiuTUQHEYT2bywlrtWxLZjxCIwOj31XatNpcY2bOZyCHa7WJO8rWjSjMJSDGAF9i8na6LzyyCn5agmy7wXlcI9IDwOhXtf8ASMLeJy78lPjqodU1QRqjqgzaMyfWcKfBaVdXeC/LLVHFLC6Je2o0uAAa6STBDgOqbcQGkcyipe5E5QSdR2dOjoZrECNXW1dbrhuWtq5RwTsBLXlhyPV8CWx62puldPMqvFNpe0nqvY2kfaOAM6oefdaY3SpcA0ueXmLEkxkDENYDtgEz2BCMrRpQ4szvSCjFbsCAa1XGnQ0vJ1utFhvTNCaKNV4t1G3cfl2qt0rZKrZc6FwXsqLHH3qj2nk2+r59yg0jpVtPFNput7azD99oLtXtAd3DetDiWSG7A0g+S8Z/arp8scx7D1qeJlvYwH4/Fefklbs7sVRPTqePcCdUNtnrOLZ4CGlUnSPT1cgtOE9oCDenUa5gkZuMz4BVPQv9omGx30VcClVIsCbP36jt/D4onpVoekxpdSq1G7xrWS9dndhcG7aPOnY6KrmmmWEZXbbgYKptL4zO/JTaUxTKZJmfiVm6+LL3yUsYkc2SrSDsBg5LTvcPmvSf2f4eBWP3g2eQM+K890fir0+Bn4eS9O6D0tWk7iZ7Z/NdWL7HDP6mihchPITHLrOcjcFC8KYqJ6IoO9qhexEPUTlgA7mKJ1NTuUbkTA5YknFJYJWMrWCeytwQTX5cE/DVZJ5JlMu0F+3O5dFUqBoJ4ZpxqAReU/JgpE/tE8VfXoIV1fd68V1tW/6eadSF4hrHcvXYiKdTt9fhQLD67OaKpDj6v95UTsRouNH6XqU4g23Z24WkLY6MxVV7JaJa4WLptyvvWHwrgIWs0HpXVpkATe03PGApZFa0jnkkt3RaYsOZSAMW58l57pWsNew2/NarTGPc4XMcMz+SxOMPXy2/PauRwp2ysMlqkFvN1a9HHAPqA7aTgO9p+AKqii9F19SsxxyDr8jY+BKMlcWisHUkyCkyC4EEQStH0jc0tiN8c/QXdJ6Ad7Uvyb4lE4jG04EgEhcTdxo9RL5817o70fYKVE1n7chtjhzPwRFfpAyuwiXM2awjWy3EEEQRII2qt0vig9kMJb8D2LOeyqNPvSfRMBZybZoYUkaTRmDpte7XeagAkN+kY0TbrNFUsNtgaMkdiceIhsADICwHJZ9+FqYXDOrVo133FPaABbW3ZkxxWLx3SKtUN3lo+y06oHdn2rox00cWa1LZrtL6Sw1OqPb4inTsJaSS+L/VaCVZ6M6faOtSo12knKQ5knm8ATzK8J6R1T7b+EfNVXtikm70LFVs+g+lnTtmGpOLqlOXCKdNrg4zcl7yM8hAC8D6Q6bdiXi8gEnm50ax8AOxD1MST71+d1Gag+yFHirspy1RCHEZbNqMdp3EFuqa1QjcXE/FXvR/oqMTS9oX6gkhoDdYmMyZIhWDv2dtP/3u/wAsf1KnibVi+Tj7MJUqFxkkk8Uxbz/dq3+/d/lj+pcP7Nm/37v8sf1IeGf4DyIx+CxEPZz+a2o6ZPw7CKTm6zCJaWzMi98xu7lEP2bt/v3f5Y/qTq/7PWucXe3dJJPuDb/EnWOa9AcostNGftaY6BiKRb96mdYdrTB8Stjo/S9HEN1qNRrxtjMfiabjtXmv+7pv9+7/AAD+pPo9BdRwc3EPa4ZENgjkQ6QqJzXaEfE9OcoyhtCvLqID36722c6ANbc4jfHiCjHUxvKqIDkKNwU7mKJ1PiVgA7wonIh1Mb1G6mN6IAYtSUppjeksEzeu3dK7hqplcc4SIATtTl2R5o7s6Dmtc33+slIGz2c/JNDB6jdzU9Nwvl4eaZIBGG2/XdyU7BG/PjvP3UJs2f6dw4qZ+WzP7u/mmTAwtjwAOXHcOCIZVg7fHjwVawyBl/p3DiiadQTaPDjxVlIRosaLt8j0OC1mAAbTAs21ycyc7DasXQYTl3mPNa7C1wG6zZJI98mTO5u74IyOLOiTSFmzETv948b5D1Kx+MfLwBYSOWfitPjKTntl0gc5J81m8W3rAAQJC5Z9j4egvVhPCaQpKbZMb7JS5s+keL1aLTBkgTnuust7QkGVqOllP6MDcs5RwxdA3rz2evjfxQXo/Da5AEuMdn5K3wejAyqwkDMuO2NUEgnthWGidH6oy3AI+rQGUZgydvq/gjQksm6PK/2haVdUcRPVmOd5WKWv6cYbU1gMwVjabdbKARvIH6rox9HLn+xnekJivH3W/NVcqw6RCMR/CB8VV6yjLtirodCaQu6y7rIBPQ+g7ScI0D7T/itF7F27xb5rO9A6kYcbP7aNlyHAeMLR6PpGprS8jVgXMXLg0a05Cc11w+qIS7F7B27xb5pewdu8W+aWPYaerDydYHbIkEtMEZiRZd/efohygmDMzIv/AOXYnsAz2Lt3i3zTTQdu8W+aY6qd7u8pntTvd3nzQsw91F27xb5qCsCM/iD8OaRrHee8+aixVaWM22PyWNQfoTExUj7Q8RfzV256yOCqxVYfvDyWmLljMe56ic5IlSVME4UhU+qXFvHLPlmOxEAM56jc9SUaYc6C4NG85cp2c03GYbUyc1w1nAQQTA2kbJWMQ66SloaKqvbrMYS05GQJixzO9dW0ajPPaNUG/juTn5TfxXKoJbsty8lxkRePDyVSx0NtF5ifrbk5rAdpkfi3qKpVEzawytu5JjBnkJPDf+Fa0Ye+mQLk5bNbcnU5+9n9/eV2jAYTbhMbuSkpBpImBf7u8/dRSMMYw7ZJjIa24ImnxnldRy0XERG5u4fduk0zYR4bzwTrQr2FNrn1K1PROmC53tDs1hOQIz8PgszhWNGfrJX2iq8PBGwgppXRCcU9Gk0i0avVHac4/wDEcBmsRpKz7bx8VvNLYlvsxqbRb81zRXQyi9gfWlziJsYA3DiV58pe2PjjSowxrcEThag1mnYHAnvVn0n6PjDvbq+68SN44KkFMg2VE00Ho3nSIazYG0qPROjgHCcwERiKwFJhdmGtnnAlCYPTTddcJ6a6NMXhoVPpLpAGeu/1wVVpPpFMgFZLTOmdRsk32DemSslSjtg3TPSAdMmXOyA+Kx1OnrzBgtaXXtkJtxUmKxJe4ucZJ9QFFhoJfIBim8id4FiOKslSITlzdmZ0676cfhHzVeUZpt303YEK5QfbChiSRCSwTedCzOHAnZVO/IOOXYtDR0k1pBa6oDqwTDDrcwTfdyAWZ6Hvij/DW/ker3BMaWsJAu5wNs7E/JdUXpEH2EYjHNeZc6oTlkyw3ATZIY5mrEv5w2Y+znkhMKwFoJ3we+MuxdwwaargRIi3DJNYCU16e+p3M8001qe+p3M81We1THV+KFmLM1ae+p3M81zFOGqzVmLxMT9XOFV+3G9WFPrCiN5IzjNzRnsWsI1hgg7jK2jMITT15bEAxrCYdlYc0DS6IgOGtUkbQGweEEyPBaHDYamKYYBZsbbkgEST2lEBX4PA+0dqzFiZzyRumsI915ljRZuWqNpjLuRntwMrckw4lYxnKWE1zGsGutqgzDuE7DkgK1MtJBEEGCNxC0+Mw7XtEQ28kgd/yVdjcA6o/WteJvOyJNrm27aiADwGlRTaWlrnXm1R7Bs2DkkiToan9p87cs+6ySxjF+1cfX5qelS2z671H7MxkR2HdySbIO3x38ky/pcm/dt3z81wMv2/P8SnpVZF+5D1K27f8+So0lsA7Z+u4feSDpP67z95JlEkXEW+XKyJZh/XbyRSsBEynOfz3D7yJbb0d5+8uavrsHBOaz138FRKhWyWkfXYOKssNXIsPXiqtvruHBGYYweP5ngn9E2abCu+gImXA34NN7cJnvW/wLPombtVsDsC8uwFXrj7IjW+8Nx4L0vAY1r6cstqtjV2gcRt5rzc8GnZSFFX0t0M+vTBZmwkkbxGQ7lhKmGcz3mkcwvTK2L1QWySR3n18UD0goD90qWb7pcbCWmLR+e9aDaVMm5JvRktOV3OcA09UtBHKFWzqX2qmZpt9ShSrNfZwIyH1XOZu+6gq2mKp+t4DyXKpJHpu6RcaS0sxkS6HTcRYAiQZ5gg7rZ3jJY/Hmo8uN93LYh9OY4upnWMkhY+jpao0BodYZWB+IRhkpkcqNXXeR6ldwlUAvmBNN4zi5bYLKO0vVP1vBvkm/8AqlT7Xg3yTvIiXEl03/a/wj5oRjrLleu55lxk9nyTWlSvYxIUmi66CnAJgGs6MPin/BW/kqK80dW6lP8AG7+V6zvR5/V/6db+SorbR1Xq0/xO+D1eL0TaCcFV6g/EP5iuYUzVcZiNm+R+SFwNTqD8Q3/aKdhcR9I8QLXnbsGaNmoZhpMOB91zBk4i5tMcsszsRlSo8AmSYBP/AOjYYzNh29sbarBv6psPfp5gbztLh8O0IrFmGu6rR1H/AFR9qLTUJ9ZGxQs1BTXvJiT3YjdO/wCEqF+MtTdtucyctXaTOzeumNYWGZtqN+x/zudhHPMKrrV/o6fJ3xC1mo9B0X0j9sHAtioBOcNcZAMbRnldFYLTDXuIbrZTcRbsJ4d683wmknNcHA3bkfly4LS6I0i0UXdb67daxlvVMTGbZB43yVFKxWqNccUo3YpV5rGATtURxCYQsjikz98gqsOITHYhExbsrtP144ET8ElUtY8iQCQeSSxigfUPLly5qR5tsns3/iUF3KSmDxPf8kUy42mw7SAjaLG7O9C+zvf57lMx3q8Z+KaOjMPbSETbw80mun0PRXSzqzJyvne3wTaY7AukkSNZ6t5rrzGXy3nimipunxThntnt3lMKOaLfpw4qSm28D5bzxUAcY/XcFa6IwWtJd7vbcyfBBukCibB4dzgNUWG02B5b1ptGNe10t1tbc26uOj3R5uo2pUEyOqw5AbCRtWjDYyXnZf8AoV0kWjBlPRwLnQ4sg59Y2B2mBfs+GYrumNA0tG42o5wcRQqEEN1YOqQNp3+K1SzH7Th/wfG/8hy5nkk2MscUfPvRbSAOFcybsqEx914BHiHIx9WywmBxzqT9ZpzEOG8K7OmbSudqmdsZpxpkenMRAjes6i9IYovchEyISds6kAuL2b/Z26NsqVcRiqjGu9mGspawBhzpL3CdoDQP4iiKeNOaQYNiMxuXF7F/tEdFmUq9HF02hvt9ZlUARL2QWv5lpIP4AvHVjErCnAqJpXS5PYDR6BqW/wCnW/kqK20dV6tOM9d38r1QaDfb/p1v+3UVro2p1Kf43fyuVYsRolwT+oPxC3a5LB1j7R/Lx2IbAVOq3mP5in4P+0qG+zfGV8rTl3omGaNZUqPbSpAFz3NgHVFxcS53ugXJvFrrTYPQLaoeBiabnDqQ0MYHOJGtBLZ1dZzWh51SS4ACFR9H9I06WGxhcT7apTp06NjYOfNYhw906rR8EZ0J6Q1cNWLmsNSk6BVYAOsbezh0GHB5EeisgMZ0m0fWwdYMc5jjqNeRqU+rrCIcIIMEESJBIlUuJqfR0uTviFpf2gdI6eKxFI0wJZSDakOa/rOJLma7eq4NuNYW6xhZLEP+jpcnfEIMKOtqq00bpR9MywxOYsQRucDYhU1FpcQACScgBJPYrjDaGqTfVaInWLrEbwWzKKszNPozGGoAJ6znOIm0+6LHKbARwRLZMx+p3Deq1rTq0tUtJp2ZqA5CdYuG3WkX5cUTjsY0QGnIQYsMzl3/AAV0yTROy+Zi8efYlrDXEEjVu4mxsZsO5AP0hrGcuA706viC5ljYZjeOfy4I2YJdpV2wx2k/ErqpjWXULNRLSEnki8PTBmQM9wSSVYdlWQ1RBPAd9tq6zInaPNJJb2b0HUTY+Q3J8pJLpj0TY6kM1xx9dpSSR9AGg29cFqtGN+jZxDfHP4pJKWQKPV2tgQMgupJLxToEqzpNhm1MFiWOEtdQqAj+BySSxj4xckHJJImE4WTUklmYS+j/APZ3H/Dan/PP8oXEkDFl+3XRzKmiKj3DrUnNew7jrBp8HFfL6SSJjoSSSWMW+hz/ANut/wBuorLRx6lP8bv5XpJK0RGMwB6rfxD+YpuErH2rhsINuwLqSwALDPv2E9rQXD4eJXtnSuuKehHmmymwPo05Y1oaxvtSzWLWiwILiRxhJJGPQsu0eKmwcdwt2u1fgUqvuUv4vi1JJKOSB2q54ba5FibtmNU3uLK5w1Uik3aYnrXi7miJtAAtuSSTxFZBpSodRpkwZ6snVEHYCbfkpsJVJpt5fC3yXEkV2b0SseVY0rt1Tynbm4/+ISSVEKysL0kkkAn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" name="Imagen 6" descr="ITIC 2010.png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481"/>
          <a:stretch/>
        </p:blipFill>
        <p:spPr>
          <a:xfrm>
            <a:off x="3059832" y="188640"/>
            <a:ext cx="2995446" cy="56612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ulacit.ac.cr/files/materias/images/thumb/silabo_691_telecomunicacionesm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869160"/>
            <a:ext cx="2160240" cy="1340839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0" y="-72102"/>
            <a:ext cx="305983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Objetivo General</a:t>
            </a:r>
            <a:endParaRPr lang="es-MX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 fontAlgn="base"/>
            <a:r>
              <a:rPr lang="es-MX" sz="1400" dirty="0" smtClean="0"/>
              <a:t>Formar profesionistas capaces de integrar y administrar tecnologías de la información y comunicaciones, que contribuyan a la productividad y el logro de los objetivos estratégicos de las organizaciones; caracterizándose por ser líderes, críticos, competentes, éticos y con visión empresarial, comprometidos con el desarrollo sustentable.</a:t>
            </a:r>
            <a:endParaRPr lang="es-MX" sz="1400" dirty="0"/>
          </a:p>
        </p:txBody>
      </p:sp>
      <p:sp>
        <p:nvSpPr>
          <p:cNvPr id="4" name="3 Rectángulo"/>
          <p:cNvSpPr/>
          <p:nvPr/>
        </p:nvSpPr>
        <p:spPr>
          <a:xfrm>
            <a:off x="0" y="2309966"/>
            <a:ext cx="302433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Campo de Acción</a:t>
            </a:r>
            <a:endParaRPr lang="es-MX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 fontAlgn="base"/>
            <a:r>
              <a:rPr lang="es-MX" sz="1400" dirty="0" smtClean="0"/>
              <a:t>Como ITIC podrá desarrollarse en empresas o instituciones públicas y privadas tanto a nivel nacional como internacional en donde la innovación tecnológica y administración de la tecnología sean estratégicas.</a:t>
            </a:r>
          </a:p>
          <a:p>
            <a:pPr algn="just" fontAlgn="base"/>
            <a:r>
              <a:rPr lang="es-MX" sz="1400" dirty="0" smtClean="0"/>
              <a:t>Participar en industrias y empresas como ejecutivo integrador de tecnologías de vanguardia.</a:t>
            </a:r>
          </a:p>
          <a:p>
            <a:pPr algn="just" fontAlgn="base"/>
            <a:r>
              <a:rPr lang="es-MX" sz="1400" dirty="0" smtClean="0"/>
              <a:t>Diseñador de sistemas de información para diversas áreas de producción y servicios.</a:t>
            </a:r>
          </a:p>
          <a:p>
            <a:pPr algn="just" fontAlgn="base"/>
            <a:r>
              <a:rPr lang="es-MX" sz="1400" dirty="0" smtClean="0"/>
              <a:t>Administrador de proyectos y servicios de TI en industrias y empresas.</a:t>
            </a:r>
          </a:p>
          <a:p>
            <a:pPr algn="just" fontAlgn="base"/>
            <a:r>
              <a:rPr lang="es-MX" sz="1400" dirty="0" smtClean="0"/>
              <a:t>Director/gerente de Tecnologías de Información en empresas, centro de educación/investigación o industria.</a:t>
            </a:r>
          </a:p>
          <a:p>
            <a:pPr algn="just" fontAlgn="base"/>
            <a:r>
              <a:rPr lang="es-MX" sz="1400" dirty="0" smtClean="0"/>
              <a:t>Integrarse en sectores tales como: financiero, gubernamental, manufacturero o  de servicios.</a:t>
            </a:r>
            <a:endParaRPr lang="es-MX" sz="1400" dirty="0"/>
          </a:p>
        </p:txBody>
      </p:sp>
      <p:sp>
        <p:nvSpPr>
          <p:cNvPr id="5" name="4 Rectángulo"/>
          <p:cNvSpPr/>
          <p:nvPr/>
        </p:nvSpPr>
        <p:spPr>
          <a:xfrm>
            <a:off x="3203848" y="-99392"/>
            <a:ext cx="334786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Perfil de Egreso</a:t>
            </a: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sz="1400" dirty="0" smtClean="0"/>
              <a:t>Diseñar, implementar y administrar redes de cómputo y comunicaciones, bajo modelos y estándares internacionales con seguridad y calidad.</a:t>
            </a:r>
          </a:p>
          <a:p>
            <a:pPr algn="just" fontAlgn="base"/>
            <a:r>
              <a:rPr lang="es-MX" sz="1400" dirty="0" smtClean="0"/>
              <a:t>Diseñar, desarrollar y mantener sistemas de bases de datos asegurando la integridad, disponibilidad y confidencialidad de la información.</a:t>
            </a:r>
          </a:p>
          <a:p>
            <a:pPr algn="just" fontAlgn="base"/>
            <a:r>
              <a:rPr lang="es-MX" sz="1400" dirty="0" smtClean="0"/>
              <a:t>Integrar las diferentes arquitecturas de hardware y administrar plataformas de software para incrementar la productividad. </a:t>
            </a:r>
          </a:p>
          <a:p>
            <a:pPr algn="just" fontAlgn="base"/>
            <a:r>
              <a:rPr lang="es-MX" sz="1400" dirty="0" smtClean="0"/>
              <a:t>Implementar sistemas de seguridad bajo políticas internas de las organizaciones y estándares aceptados.</a:t>
            </a:r>
          </a:p>
          <a:p>
            <a:pPr algn="just" fontAlgn="base"/>
            <a:r>
              <a:rPr lang="es-MX" sz="1400" dirty="0" smtClean="0"/>
              <a:t>Observar los aspectos legales del uso y explotación de las </a:t>
            </a:r>
            <a:r>
              <a:rPr lang="es-MX" sz="1400" dirty="0" err="1" smtClean="0"/>
              <a:t>TIC´s</a:t>
            </a:r>
            <a:r>
              <a:rPr lang="es-MX" sz="1400" dirty="0" smtClean="0"/>
              <a:t>.</a:t>
            </a:r>
          </a:p>
          <a:p>
            <a:pPr algn="just" fontAlgn="base"/>
            <a:r>
              <a:rPr lang="es-MX" sz="1400" dirty="0" smtClean="0"/>
              <a:t>Desarrollar e implementar sistemas de información para el control y la toma de decisiones utilizando metodologías basadas en estándares internacionales.</a:t>
            </a:r>
          </a:p>
          <a:p>
            <a:pPr algn="just" fontAlgn="base"/>
            <a:r>
              <a:rPr lang="es-MX" sz="1400" dirty="0" smtClean="0"/>
              <a:t>Analizar, diseñar y programar dispositivos con software empotrado.</a:t>
            </a:r>
          </a:p>
          <a:p>
            <a:pPr algn="just" fontAlgn="base"/>
            <a:r>
              <a:rPr lang="es-MX" sz="1400" dirty="0" smtClean="0"/>
              <a:t>Utilizar, integrar soluciones con tecnologías y herramientas actuales y emergentes.</a:t>
            </a:r>
          </a:p>
          <a:p>
            <a:pPr algn="just" fontAlgn="base"/>
            <a:r>
              <a:rPr lang="es-MX" sz="1400" dirty="0" smtClean="0"/>
              <a:t>Desempeñar funciones de consultoría y auditoría en el campo de las Tecnologías de la Información y Comunicaciones.</a:t>
            </a:r>
          </a:p>
          <a:p>
            <a:pPr algn="just" fontAlgn="base"/>
            <a:r>
              <a:rPr lang="es-MX" sz="1400" dirty="0" smtClean="0"/>
              <a:t>Crear empresas , Administrar proyectos en el ámbito de las </a:t>
            </a:r>
            <a:r>
              <a:rPr lang="es-MX" sz="1400" dirty="0" err="1" smtClean="0"/>
              <a:t>TIC´s</a:t>
            </a:r>
            <a:r>
              <a:rPr lang="es-MX" sz="1400" dirty="0" smtClean="0"/>
              <a:t> en las organizaciones conforme a requerimientos establecidos.</a:t>
            </a:r>
            <a:endParaRPr lang="es-MX" sz="1400" dirty="0"/>
          </a:p>
        </p:txBody>
      </p:sp>
      <p:sp>
        <p:nvSpPr>
          <p:cNvPr id="6" name="5 Rectángulo"/>
          <p:cNvSpPr/>
          <p:nvPr/>
        </p:nvSpPr>
        <p:spPr>
          <a:xfrm>
            <a:off x="6660232" y="2276872"/>
            <a:ext cx="248376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Departamento de Sistemas </a:t>
            </a:r>
          </a:p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 Informática</a:t>
            </a:r>
            <a:endParaRPr lang="es-MX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fontAlgn="base"/>
            <a:r>
              <a:rPr lang="es-MX" sz="1400" dirty="0" smtClean="0"/>
              <a:t>MC. Juan Pablo Guerra Ibarra</a:t>
            </a:r>
          </a:p>
          <a:p>
            <a:pPr fontAlgn="base"/>
            <a:r>
              <a:rPr lang="es-MX" sz="1400" dirty="0" smtClean="0"/>
              <a:t>Teléfono:</a:t>
            </a:r>
          </a:p>
          <a:p>
            <a:pPr fontAlgn="base"/>
            <a:r>
              <a:rPr lang="es-MX" sz="1400" dirty="0" smtClean="0"/>
              <a:t> 01 (351) 520 0130, </a:t>
            </a:r>
            <a:r>
              <a:rPr lang="es-MX" sz="1400" dirty="0" err="1" smtClean="0"/>
              <a:t>ext</a:t>
            </a:r>
            <a:r>
              <a:rPr lang="es-MX" sz="1400" dirty="0" smtClean="0"/>
              <a:t> 1129</a:t>
            </a:r>
          </a:p>
          <a:p>
            <a:pPr fontAlgn="base"/>
            <a:r>
              <a:rPr lang="es-MX" sz="1400" dirty="0" smtClean="0"/>
              <a:t>E-mail: </a:t>
            </a:r>
          </a:p>
          <a:p>
            <a:pPr fontAlgn="base"/>
            <a:r>
              <a:rPr lang="es-MX" sz="1400" b="1" dirty="0" smtClean="0">
                <a:hlinkClick r:id="rId3"/>
              </a:rPr>
              <a:t>jpguerra@teczamora.edu.mx</a:t>
            </a:r>
            <a:endParaRPr lang="es-MX" sz="1400" dirty="0"/>
          </a:p>
        </p:txBody>
      </p:sp>
      <p:sp>
        <p:nvSpPr>
          <p:cNvPr id="7" name="6 Rectángulo"/>
          <p:cNvSpPr/>
          <p:nvPr/>
        </p:nvSpPr>
        <p:spPr>
          <a:xfrm>
            <a:off x="6228184" y="404664"/>
            <a:ext cx="31683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INGENIERÍA </a:t>
            </a:r>
          </a:p>
          <a:p>
            <a:pPr algn="ctr"/>
            <a:r>
              <a:rPr lang="es-ES" sz="20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EN TECNOLOGÍAS </a:t>
            </a:r>
          </a:p>
          <a:p>
            <a:pPr algn="ctr"/>
            <a:r>
              <a:rPr lang="es-ES" sz="20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DE LA INFORMACIÓN </a:t>
            </a:r>
          </a:p>
          <a:p>
            <a:pPr algn="ctr"/>
            <a:r>
              <a:rPr lang="es-ES" sz="20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Y COMUNICACIONES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530</TotalTime>
  <Words>282</Words>
  <Application>Microsoft Office PowerPoint</Application>
  <PresentationFormat>Presentación en pantalla (4:3)</PresentationFormat>
  <Paragraphs>51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 Profesionales</dc:creator>
  <cp:lastModifiedBy>ITGermax</cp:lastModifiedBy>
  <cp:revision>39</cp:revision>
  <dcterms:created xsi:type="dcterms:W3CDTF">2014-02-05T20:37:42Z</dcterms:created>
  <dcterms:modified xsi:type="dcterms:W3CDTF">2014-02-18T14:31:54Z</dcterms:modified>
</cp:coreProperties>
</file>